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0" r:id="rId4"/>
  </p:sldMasterIdLst>
  <p:notesMasterIdLst>
    <p:notesMasterId r:id="rId17"/>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CBC4994-846C-E738-8AAE-15B32614EB17}" v="3" dt="2025-08-15T17:28:32.200"/>
    <p1510:client id="{92354F7F-B536-CD3D-667B-1DB64305AB01}" v="105" dt="2025-08-15T17:18:46.212"/>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2" autoAdjust="0"/>
    <p:restoredTop sz="90013" autoAdjust="0"/>
  </p:normalViewPr>
  <p:slideViewPr>
    <p:cSldViewPr snapToGrid="0">
      <p:cViewPr varScale="1">
        <p:scale>
          <a:sx n="60" d="100"/>
          <a:sy n="60" d="100"/>
        </p:scale>
        <p:origin x="4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microsoft.com/office/2015/10/relationships/revisionInfo" Target="revisionInfo.xml"/><Relationship Id="rId10" Type="http://schemas.openxmlformats.org/officeDocument/2006/relationships/slide" Target="slides/slide6.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Guppy, Talia" userId="S::talia.guppy@lausd.net::a4cf7a8a-d662-4541-a89c-e346407241b2" providerId="AD" clId="Web-{0CBC4994-846C-E738-8AAE-15B32614EB17}"/>
    <pc:docChg chg="modSld">
      <pc:chgData name="Guppy, Talia" userId="S::talia.guppy@lausd.net::a4cf7a8a-d662-4541-a89c-e346407241b2" providerId="AD" clId="Web-{0CBC4994-846C-E738-8AAE-15B32614EB17}" dt="2025-08-15T17:28:32.200" v="1" actId="1076"/>
      <pc:docMkLst>
        <pc:docMk/>
      </pc:docMkLst>
      <pc:sldChg chg="addSp modSp">
        <pc:chgData name="Guppy, Talia" userId="S::talia.guppy@lausd.net::a4cf7a8a-d662-4541-a89c-e346407241b2" providerId="AD" clId="Web-{0CBC4994-846C-E738-8AAE-15B32614EB17}" dt="2025-08-15T17:28:32.200" v="1" actId="1076"/>
        <pc:sldMkLst>
          <pc:docMk/>
          <pc:sldMk cId="109857222" sldId="256"/>
        </pc:sldMkLst>
        <pc:picChg chg="add mod">
          <ac:chgData name="Guppy, Talia" userId="S::talia.guppy@lausd.net::a4cf7a8a-d662-4541-a89c-e346407241b2" providerId="AD" clId="Web-{0CBC4994-846C-E738-8AAE-15B32614EB17}" dt="2025-08-15T17:28:32.200" v="1" actId="1076"/>
          <ac:picMkLst>
            <pc:docMk/>
            <pc:sldMk cId="109857222" sldId="256"/>
            <ac:picMk id="4" creationId="{4A010596-58E0-1116-F162-B7A352F0D14A}"/>
          </ac:picMkLst>
        </pc:picChg>
      </pc:sldChg>
    </pc:docChg>
  </pc:docChgLst>
  <pc:docChgLst>
    <pc:chgData name="Guppy, Talia" userId="S::talia.guppy@lausd.net::a4cf7a8a-d662-4541-a89c-e346407241b2" providerId="AD" clId="Web-{92354F7F-B536-CD3D-667B-1DB64305AB01}"/>
    <pc:docChg chg="modSld">
      <pc:chgData name="Guppy, Talia" userId="S::talia.guppy@lausd.net::a4cf7a8a-d662-4541-a89c-e346407241b2" providerId="AD" clId="Web-{92354F7F-B536-CD3D-667B-1DB64305AB01}" dt="2025-08-15T17:19:06.432" v="110"/>
      <pc:docMkLst>
        <pc:docMk/>
      </pc:docMkLst>
      <pc:sldChg chg="modSp">
        <pc:chgData name="Guppy, Talia" userId="S::talia.guppy@lausd.net::a4cf7a8a-d662-4541-a89c-e346407241b2" providerId="AD" clId="Web-{92354F7F-B536-CD3D-667B-1DB64305AB01}" dt="2025-08-15T17:13:23.745" v="23" actId="20577"/>
        <pc:sldMkLst>
          <pc:docMk/>
          <pc:sldMk cId="109857222" sldId="256"/>
        </pc:sldMkLst>
        <pc:spChg chg="mod">
          <ac:chgData name="Guppy, Talia" userId="S::talia.guppy@lausd.net::a4cf7a8a-d662-4541-a89c-e346407241b2" providerId="AD" clId="Web-{92354F7F-B536-CD3D-667B-1DB64305AB01}" dt="2025-08-15T17:12:59.557" v="1" actId="20577"/>
          <ac:spMkLst>
            <pc:docMk/>
            <pc:sldMk cId="109857222" sldId="256"/>
            <ac:spMk id="2" creationId="{00000000-0000-0000-0000-000000000000}"/>
          </ac:spMkLst>
        </pc:spChg>
        <pc:spChg chg="mod">
          <ac:chgData name="Guppy, Talia" userId="S::talia.guppy@lausd.net::a4cf7a8a-d662-4541-a89c-e346407241b2" providerId="AD" clId="Web-{92354F7F-B536-CD3D-667B-1DB64305AB01}" dt="2025-08-15T17:13:23.745" v="23" actId="20577"/>
          <ac:spMkLst>
            <pc:docMk/>
            <pc:sldMk cId="109857222" sldId="256"/>
            <ac:spMk id="3" creationId="{00000000-0000-0000-0000-000000000000}"/>
          </ac:spMkLst>
        </pc:spChg>
      </pc:sldChg>
      <pc:sldChg chg="addSp delSp modSp modNotes">
        <pc:chgData name="Guppy, Talia" userId="S::talia.guppy@lausd.net::a4cf7a8a-d662-4541-a89c-e346407241b2" providerId="AD" clId="Web-{92354F7F-B536-CD3D-667B-1DB64305AB01}" dt="2025-08-15T17:19:06.432" v="110"/>
        <pc:sldMkLst>
          <pc:docMk/>
          <pc:sldMk cId="1771808336" sldId="266"/>
        </pc:sldMkLst>
        <pc:spChg chg="mod">
          <ac:chgData name="Guppy, Talia" userId="S::talia.guppy@lausd.net::a4cf7a8a-d662-4541-a89c-e346407241b2" providerId="AD" clId="Web-{92354F7F-B536-CD3D-667B-1DB64305AB01}" dt="2025-08-15T17:17:02.379" v="82" actId="20577"/>
          <ac:spMkLst>
            <pc:docMk/>
            <pc:sldMk cId="1771808336" sldId="266"/>
            <ac:spMk id="2" creationId="{8D3BD3F3-AFB9-47F1-9E31-A46B7424881F}"/>
          </ac:spMkLst>
        </pc:spChg>
        <pc:spChg chg="add del mod">
          <ac:chgData name="Guppy, Talia" userId="S::talia.guppy@lausd.net::a4cf7a8a-d662-4541-a89c-e346407241b2" providerId="AD" clId="Web-{92354F7F-B536-CD3D-667B-1DB64305AB01}" dt="2025-08-15T17:14:10.888" v="25"/>
          <ac:spMkLst>
            <pc:docMk/>
            <pc:sldMk cId="1771808336" sldId="266"/>
            <ac:spMk id="4" creationId="{14AC8ACD-ED8A-9FF8-5A9C-889DA9B0F240}"/>
          </ac:spMkLst>
        </pc:spChg>
        <pc:spChg chg="del">
          <ac:chgData name="Guppy, Talia" userId="S::talia.guppy@lausd.net::a4cf7a8a-d662-4541-a89c-e346407241b2" providerId="AD" clId="Web-{92354F7F-B536-CD3D-667B-1DB64305AB01}" dt="2025-08-15T17:14:16.263" v="26"/>
          <ac:spMkLst>
            <pc:docMk/>
            <pc:sldMk cId="1771808336" sldId="266"/>
            <ac:spMk id="1031" creationId="{82184FF4-7029-4ED7-813A-192E60608764}"/>
          </ac:spMkLst>
        </pc:spChg>
        <pc:spChg chg="del">
          <ac:chgData name="Guppy, Talia" userId="S::talia.guppy@lausd.net::a4cf7a8a-d662-4541-a89c-e346407241b2" providerId="AD" clId="Web-{92354F7F-B536-CD3D-667B-1DB64305AB01}" dt="2025-08-15T17:14:16.263" v="26"/>
          <ac:spMkLst>
            <pc:docMk/>
            <pc:sldMk cId="1771808336" sldId="266"/>
            <ac:spMk id="1033" creationId="{AAA7AB09-557C-41AD-9113-FF9F68FA1035}"/>
          </ac:spMkLst>
        </pc:spChg>
        <pc:spChg chg="del">
          <ac:chgData name="Guppy, Talia" userId="S::talia.guppy@lausd.net::a4cf7a8a-d662-4541-a89c-e346407241b2" providerId="AD" clId="Web-{92354F7F-B536-CD3D-667B-1DB64305AB01}" dt="2025-08-15T17:14:16.263" v="26"/>
          <ac:spMkLst>
            <pc:docMk/>
            <pc:sldMk cId="1771808336" sldId="266"/>
            <ac:spMk id="1043" creationId="{1DB043B4-68C6-45B9-82AC-A5800EADB8DB}"/>
          </ac:spMkLst>
        </pc:spChg>
        <pc:spChg chg="del">
          <ac:chgData name="Guppy, Talia" userId="S::talia.guppy@lausd.net::a4cf7a8a-d662-4541-a89c-e346407241b2" providerId="AD" clId="Web-{92354F7F-B536-CD3D-667B-1DB64305AB01}" dt="2025-08-15T17:14:16.263" v="26"/>
          <ac:spMkLst>
            <pc:docMk/>
            <pc:sldMk cId="1771808336" sldId="266"/>
            <ac:spMk id="1045" creationId="{28A00A08-E4E6-4184-B484-E0E034072AE0}"/>
          </ac:spMkLst>
        </pc:spChg>
        <pc:spChg chg="add del">
          <ac:chgData name="Guppy, Talia" userId="S::talia.guppy@lausd.net::a4cf7a8a-d662-4541-a89c-e346407241b2" providerId="AD" clId="Web-{92354F7F-B536-CD3D-667B-1DB64305AB01}" dt="2025-08-15T17:16:31.784" v="65"/>
          <ac:spMkLst>
            <pc:docMk/>
            <pc:sldMk cId="1771808336" sldId="266"/>
            <ac:spMk id="1059" creationId="{82184FF4-7029-4ED7-813A-192E60608764}"/>
          </ac:spMkLst>
        </pc:spChg>
        <pc:spChg chg="add del">
          <ac:chgData name="Guppy, Talia" userId="S::talia.guppy@lausd.net::a4cf7a8a-d662-4541-a89c-e346407241b2" providerId="AD" clId="Web-{92354F7F-B536-CD3D-667B-1DB64305AB01}" dt="2025-08-15T17:16:31.784" v="65"/>
          <ac:spMkLst>
            <pc:docMk/>
            <pc:sldMk cId="1771808336" sldId="266"/>
            <ac:spMk id="1061" creationId="{AAA7AB09-557C-41AD-9113-FF9F68FA1035}"/>
          </ac:spMkLst>
        </pc:spChg>
        <pc:spChg chg="add del">
          <ac:chgData name="Guppy, Talia" userId="S::talia.guppy@lausd.net::a4cf7a8a-d662-4541-a89c-e346407241b2" providerId="AD" clId="Web-{92354F7F-B536-CD3D-667B-1DB64305AB01}" dt="2025-08-15T17:16:31.784" v="65"/>
          <ac:spMkLst>
            <pc:docMk/>
            <pc:sldMk cId="1771808336" sldId="266"/>
            <ac:spMk id="1063" creationId="{EF99ECAA-1F11-4937-BBA6-51935AB44C9D}"/>
          </ac:spMkLst>
        </pc:spChg>
        <pc:spChg chg="add del">
          <ac:chgData name="Guppy, Talia" userId="S::talia.guppy@lausd.net::a4cf7a8a-d662-4541-a89c-e346407241b2" providerId="AD" clId="Web-{92354F7F-B536-CD3D-667B-1DB64305AB01}" dt="2025-08-15T17:16:31.784" v="65"/>
          <ac:spMkLst>
            <pc:docMk/>
            <pc:sldMk cId="1771808336" sldId="266"/>
            <ac:spMk id="1071" creationId="{1DB043B4-68C6-45B9-82AC-A5800EADB8DB}"/>
          </ac:spMkLst>
        </pc:spChg>
        <pc:spChg chg="add del">
          <ac:chgData name="Guppy, Talia" userId="S::talia.guppy@lausd.net::a4cf7a8a-d662-4541-a89c-e346407241b2" providerId="AD" clId="Web-{92354F7F-B536-CD3D-667B-1DB64305AB01}" dt="2025-08-15T17:16:31.784" v="65"/>
          <ac:spMkLst>
            <pc:docMk/>
            <pc:sldMk cId="1771808336" sldId="266"/>
            <ac:spMk id="1073" creationId="{28A00A08-E4E6-4184-B484-E0E034072AE0}"/>
          </ac:spMkLst>
        </pc:spChg>
        <pc:spChg chg="add del">
          <ac:chgData name="Guppy, Talia" userId="S::talia.guppy@lausd.net::a4cf7a8a-d662-4541-a89c-e346407241b2" providerId="AD" clId="Web-{92354F7F-B536-CD3D-667B-1DB64305AB01}" dt="2025-08-15T17:16:31.784" v="65"/>
          <ac:spMkLst>
            <pc:docMk/>
            <pc:sldMk cId="1771808336" sldId="266"/>
            <ac:spMk id="1087" creationId="{82184FF4-7029-4ED7-813A-192E60608764}"/>
          </ac:spMkLst>
        </pc:spChg>
        <pc:spChg chg="add del">
          <ac:chgData name="Guppy, Talia" userId="S::talia.guppy@lausd.net::a4cf7a8a-d662-4541-a89c-e346407241b2" providerId="AD" clId="Web-{92354F7F-B536-CD3D-667B-1DB64305AB01}" dt="2025-08-15T17:16:31.784" v="65"/>
          <ac:spMkLst>
            <pc:docMk/>
            <pc:sldMk cId="1771808336" sldId="266"/>
            <ac:spMk id="1089" creationId="{AAA7AB09-557C-41AD-9113-FF9F68FA1035}"/>
          </ac:spMkLst>
        </pc:spChg>
        <pc:spChg chg="add del">
          <ac:chgData name="Guppy, Talia" userId="S::talia.guppy@lausd.net::a4cf7a8a-d662-4541-a89c-e346407241b2" providerId="AD" clId="Web-{92354F7F-B536-CD3D-667B-1DB64305AB01}" dt="2025-08-15T17:16:31.784" v="65"/>
          <ac:spMkLst>
            <pc:docMk/>
            <pc:sldMk cId="1771808336" sldId="266"/>
            <ac:spMk id="1091" creationId="{EF99ECAA-1F11-4937-BBA6-51935AB44C9D}"/>
          </ac:spMkLst>
        </pc:spChg>
        <pc:spChg chg="add del">
          <ac:chgData name="Guppy, Talia" userId="S::talia.guppy@lausd.net::a4cf7a8a-d662-4541-a89c-e346407241b2" providerId="AD" clId="Web-{92354F7F-B536-CD3D-667B-1DB64305AB01}" dt="2025-08-15T17:16:31.784" v="65"/>
          <ac:spMkLst>
            <pc:docMk/>
            <pc:sldMk cId="1771808336" sldId="266"/>
            <ac:spMk id="1099" creationId="{1DB043B4-68C6-45B9-82AC-A5800EADB8DB}"/>
          </ac:spMkLst>
        </pc:spChg>
        <pc:spChg chg="add del">
          <ac:chgData name="Guppy, Talia" userId="S::talia.guppy@lausd.net::a4cf7a8a-d662-4541-a89c-e346407241b2" providerId="AD" clId="Web-{92354F7F-B536-CD3D-667B-1DB64305AB01}" dt="2025-08-15T17:16:31.784" v="65"/>
          <ac:spMkLst>
            <pc:docMk/>
            <pc:sldMk cId="1771808336" sldId="266"/>
            <ac:spMk id="1101" creationId="{28A00A08-E4E6-4184-B484-E0E034072AE0}"/>
          </ac:spMkLst>
        </pc:spChg>
        <pc:picChg chg="add mod ord">
          <ac:chgData name="Guppy, Talia" userId="S::talia.guppy@lausd.net::a4cf7a8a-d662-4541-a89c-e346407241b2" providerId="AD" clId="Web-{92354F7F-B536-CD3D-667B-1DB64305AB01}" dt="2025-08-15T17:14:10.888" v="25"/>
          <ac:picMkLst>
            <pc:docMk/>
            <pc:sldMk cId="1771808336" sldId="266"/>
            <ac:picMk id="5" creationId="{19A0D65E-F7FB-93BF-EB26-949632ACB24E}"/>
          </ac:picMkLst>
        </pc:picChg>
        <pc:picChg chg="del">
          <ac:chgData name="Guppy, Talia" userId="S::talia.guppy@lausd.net::a4cf7a8a-d662-4541-a89c-e346407241b2" providerId="AD" clId="Web-{92354F7F-B536-CD3D-667B-1DB64305AB01}" dt="2025-08-15T17:14:00.434" v="24"/>
          <ac:picMkLst>
            <pc:docMk/>
            <pc:sldMk cId="1771808336" sldId="266"/>
            <ac:picMk id="1026" creationId="{F2AA5C16-08C8-6F84-E6C1-DFE3B62D37F3}"/>
          </ac:picMkLst>
        </pc:picChg>
      </pc:sldChg>
      <pc:sldChg chg="addSp delSp modSp">
        <pc:chgData name="Guppy, Talia" userId="S::talia.guppy@lausd.net::a4cf7a8a-d662-4541-a89c-e346407241b2" providerId="AD" clId="Web-{92354F7F-B536-CD3D-667B-1DB64305AB01}" dt="2025-08-15T17:18:46.212" v="107" actId="14100"/>
        <pc:sldMkLst>
          <pc:docMk/>
          <pc:sldMk cId="1113841750" sldId="267"/>
        </pc:sldMkLst>
        <pc:spChg chg="mod">
          <ac:chgData name="Guppy, Talia" userId="S::talia.guppy@lausd.net::a4cf7a8a-d662-4541-a89c-e346407241b2" providerId="AD" clId="Web-{92354F7F-B536-CD3D-667B-1DB64305AB01}" dt="2025-08-15T17:18:46.212" v="107" actId="14100"/>
          <ac:spMkLst>
            <pc:docMk/>
            <pc:sldMk cId="1113841750" sldId="267"/>
            <ac:spMk id="2" creationId="{52FE6C9B-7978-4F1D-9A5C-EA45383F54F3}"/>
          </ac:spMkLst>
        </pc:spChg>
        <pc:spChg chg="del">
          <ac:chgData name="Guppy, Talia" userId="S::talia.guppy@lausd.net::a4cf7a8a-d662-4541-a89c-e346407241b2" providerId="AD" clId="Web-{92354F7F-B536-CD3D-667B-1DB64305AB01}" dt="2025-08-15T17:17:27.833" v="86"/>
          <ac:spMkLst>
            <pc:docMk/>
            <pc:sldMk cId="1113841750" sldId="267"/>
            <ac:spMk id="69" creationId="{82184FF4-7029-4ED7-813A-192E60608764}"/>
          </ac:spMkLst>
        </pc:spChg>
        <pc:spChg chg="del">
          <ac:chgData name="Guppy, Talia" userId="S::talia.guppy@lausd.net::a4cf7a8a-d662-4541-a89c-e346407241b2" providerId="AD" clId="Web-{92354F7F-B536-CD3D-667B-1DB64305AB01}" dt="2025-08-15T17:17:27.833" v="86"/>
          <ac:spMkLst>
            <pc:docMk/>
            <pc:sldMk cId="1113841750" sldId="267"/>
            <ac:spMk id="71" creationId="{AAA7AB09-557C-41AD-9113-FF9F68FA1035}"/>
          </ac:spMkLst>
        </pc:spChg>
        <pc:spChg chg="del">
          <ac:chgData name="Guppy, Talia" userId="S::talia.guppy@lausd.net::a4cf7a8a-d662-4541-a89c-e346407241b2" providerId="AD" clId="Web-{92354F7F-B536-CD3D-667B-1DB64305AB01}" dt="2025-08-15T17:17:27.833" v="86"/>
          <ac:spMkLst>
            <pc:docMk/>
            <pc:sldMk cId="1113841750" sldId="267"/>
            <ac:spMk id="73" creationId="{EF99ECAA-1F11-4937-BBA6-51935AB44C9D}"/>
          </ac:spMkLst>
        </pc:spChg>
        <pc:spChg chg="del">
          <ac:chgData name="Guppy, Talia" userId="S::talia.guppy@lausd.net::a4cf7a8a-d662-4541-a89c-e346407241b2" providerId="AD" clId="Web-{92354F7F-B536-CD3D-667B-1DB64305AB01}" dt="2025-08-15T17:17:27.833" v="86"/>
          <ac:spMkLst>
            <pc:docMk/>
            <pc:sldMk cId="1113841750" sldId="267"/>
            <ac:spMk id="81" creationId="{1DB043B4-68C6-45B9-82AC-A5800EADB8DB}"/>
          </ac:spMkLst>
        </pc:spChg>
        <pc:spChg chg="del">
          <ac:chgData name="Guppy, Talia" userId="S::talia.guppy@lausd.net::a4cf7a8a-d662-4541-a89c-e346407241b2" providerId="AD" clId="Web-{92354F7F-B536-CD3D-667B-1DB64305AB01}" dt="2025-08-15T17:17:27.833" v="86"/>
          <ac:spMkLst>
            <pc:docMk/>
            <pc:sldMk cId="1113841750" sldId="267"/>
            <ac:spMk id="83" creationId="{28A00A08-E4E6-4184-B484-E0E034072AE0}"/>
          </ac:spMkLst>
        </pc:spChg>
        <pc:spChg chg="add">
          <ac:chgData name="Guppy, Talia" userId="S::talia.guppy@lausd.net::a4cf7a8a-d662-4541-a89c-e346407241b2" providerId="AD" clId="Web-{92354F7F-B536-CD3D-667B-1DB64305AB01}" dt="2025-08-15T17:17:27.833" v="86"/>
          <ac:spMkLst>
            <pc:docMk/>
            <pc:sldMk cId="1113841750" sldId="267"/>
            <ac:spMk id="97" creationId="{82184FF4-7029-4ED7-813A-192E60608764}"/>
          </ac:spMkLst>
        </pc:spChg>
        <pc:spChg chg="add">
          <ac:chgData name="Guppy, Talia" userId="S::talia.guppy@lausd.net::a4cf7a8a-d662-4541-a89c-e346407241b2" providerId="AD" clId="Web-{92354F7F-B536-CD3D-667B-1DB64305AB01}" dt="2025-08-15T17:17:27.833" v="86"/>
          <ac:spMkLst>
            <pc:docMk/>
            <pc:sldMk cId="1113841750" sldId="267"/>
            <ac:spMk id="99" creationId="{AAA7AB09-557C-41AD-9113-FF9F68FA1035}"/>
          </ac:spMkLst>
        </pc:spChg>
        <pc:spChg chg="add">
          <ac:chgData name="Guppy, Talia" userId="S::talia.guppy@lausd.net::a4cf7a8a-d662-4541-a89c-e346407241b2" providerId="AD" clId="Web-{92354F7F-B536-CD3D-667B-1DB64305AB01}" dt="2025-08-15T17:17:27.833" v="86"/>
          <ac:spMkLst>
            <pc:docMk/>
            <pc:sldMk cId="1113841750" sldId="267"/>
            <ac:spMk id="101" creationId="{EF99ECAA-1F11-4937-BBA6-51935AB44C9D}"/>
          </ac:spMkLst>
        </pc:spChg>
        <pc:spChg chg="add">
          <ac:chgData name="Guppy, Talia" userId="S::talia.guppy@lausd.net::a4cf7a8a-d662-4541-a89c-e346407241b2" providerId="AD" clId="Web-{92354F7F-B536-CD3D-667B-1DB64305AB01}" dt="2025-08-15T17:17:27.833" v="86"/>
          <ac:spMkLst>
            <pc:docMk/>
            <pc:sldMk cId="1113841750" sldId="267"/>
            <ac:spMk id="109" creationId="{1DB043B4-68C6-45B9-82AC-A5800EADB8DB}"/>
          </ac:spMkLst>
        </pc:spChg>
        <pc:spChg chg="add">
          <ac:chgData name="Guppy, Talia" userId="S::talia.guppy@lausd.net::a4cf7a8a-d662-4541-a89c-e346407241b2" providerId="AD" clId="Web-{92354F7F-B536-CD3D-667B-1DB64305AB01}" dt="2025-08-15T17:17:27.833" v="86"/>
          <ac:spMkLst>
            <pc:docMk/>
            <pc:sldMk cId="1113841750" sldId="267"/>
            <ac:spMk id="111" creationId="{61B0F92C-925A-4D2E-839E-EB381378C315}"/>
          </ac:spMkLst>
        </pc:spChg>
        <pc:picChg chg="add del mod">
          <ac:chgData name="Guppy, Talia" userId="S::talia.guppy@lausd.net::a4cf7a8a-d662-4541-a89c-e346407241b2" providerId="AD" clId="Web-{92354F7F-B536-CD3D-667B-1DB64305AB01}" dt="2025-08-15T17:16:21.893" v="61"/>
          <ac:picMkLst>
            <pc:docMk/>
            <pc:sldMk cId="1113841750" sldId="267"/>
            <ac:picMk id="3" creationId="{090EF2E5-8574-283A-BF9B-676812137B35}"/>
          </ac:picMkLst>
        </pc:picChg>
        <pc:picChg chg="add del">
          <ac:chgData name="Guppy, Talia" userId="S::talia.guppy@lausd.net::a4cf7a8a-d662-4541-a89c-e346407241b2" providerId="AD" clId="Web-{92354F7F-B536-CD3D-667B-1DB64305AB01}" dt="2025-08-15T17:17:07.332" v="83"/>
          <ac:picMkLst>
            <pc:docMk/>
            <pc:sldMk cId="1113841750" sldId="267"/>
            <ac:picMk id="4" creationId="{4B53C7CA-D762-50B1-A257-01CA22CCBA8C}"/>
          </ac:picMkLst>
        </pc:picChg>
        <pc:picChg chg="add mod">
          <ac:chgData name="Guppy, Talia" userId="S::talia.guppy@lausd.net::a4cf7a8a-d662-4541-a89c-e346407241b2" providerId="AD" clId="Web-{92354F7F-B536-CD3D-667B-1DB64305AB01}" dt="2025-08-15T17:17:11.051" v="84"/>
          <ac:picMkLst>
            <pc:docMk/>
            <pc:sldMk cId="1113841750" sldId="267"/>
            <ac:picMk id="5" creationId="{00941378-0DE0-6115-0539-BD31DE23AAAD}"/>
          </ac:picMkLst>
        </pc:picChg>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4EF4F7D-292A-46FA-92D8-7B3DD6614DB9}" type="doc">
      <dgm:prSet loTypeId="urn:microsoft.com/office/officeart/2005/8/layout/default" loCatId="list" qsTypeId="urn:microsoft.com/office/officeart/2005/8/quickstyle/simple1" qsCatId="simple" csTypeId="urn:microsoft.com/office/officeart/2005/8/colors/accent1_2" csCatId="accent1" phldr="1"/>
      <dgm:spPr/>
      <dgm:t>
        <a:bodyPr/>
        <a:lstStyle/>
        <a:p>
          <a:endParaRPr lang="en-US"/>
        </a:p>
      </dgm:t>
    </dgm:pt>
    <dgm:pt modelId="{3A9EBEAC-944F-4F80-8CFA-3E7CE4B9BC71}">
      <dgm:prSet phldrT="[Text]" phldr="0"/>
      <dgm:spPr/>
      <dgm:t>
        <a:bodyPr/>
        <a:lstStyle/>
        <a:p>
          <a:pPr algn="l">
            <a:lnSpc>
              <a:spcPct val="110000"/>
            </a:lnSpc>
          </a:pPr>
          <a:r>
            <a:rPr lang="en-US" dirty="0">
              <a:solidFill>
                <a:srgbClr val="FFFFFF"/>
              </a:solidFill>
            </a:rPr>
            <a:t>Be the inventor of a drug that cures a deadly disease?</a:t>
          </a:r>
          <a:endParaRPr lang="en-US" dirty="0"/>
        </a:p>
      </dgm:t>
    </dgm:pt>
    <dgm:pt modelId="{6F45290C-1BFB-4D1C-9EF1-EFA3A896BCCB}" type="parTrans" cxnId="{7AFA1D66-A258-4107-BAD7-2B6689D46667}">
      <dgm:prSet/>
      <dgm:spPr/>
      <dgm:t>
        <a:bodyPr/>
        <a:lstStyle/>
        <a:p>
          <a:endParaRPr lang="en-US"/>
        </a:p>
      </dgm:t>
    </dgm:pt>
    <dgm:pt modelId="{D0F18D5B-143B-468F-8984-C38E5C209E53}" type="sibTrans" cxnId="{7AFA1D66-A258-4107-BAD7-2B6689D46667}">
      <dgm:prSet/>
      <dgm:spPr/>
      <dgm:t>
        <a:bodyPr/>
        <a:lstStyle/>
        <a:p>
          <a:endParaRPr lang="en-US"/>
        </a:p>
      </dgm:t>
    </dgm:pt>
    <dgm:pt modelId="{C6D01DE1-F377-4E2B-A538-63A109F84680}">
      <dgm:prSet phldr="0"/>
      <dgm:spPr/>
      <dgm:t>
        <a:bodyPr/>
        <a:lstStyle/>
        <a:p>
          <a:pPr algn="l" rtl="0">
            <a:lnSpc>
              <a:spcPct val="110000"/>
            </a:lnSpc>
          </a:pPr>
          <a:r>
            <a:rPr lang="en-US" dirty="0">
              <a:solidFill>
                <a:srgbClr val="FFFFFF"/>
              </a:solidFill>
            </a:rPr>
            <a:t>Be the first person to explore a planet?</a:t>
          </a:r>
          <a:endParaRPr lang="en-US" dirty="0"/>
        </a:p>
      </dgm:t>
    </dgm:pt>
    <dgm:pt modelId="{AB424B73-A67B-45F9-9D05-22A331F79CC6}" type="parTrans" cxnId="{12FFF36F-DF35-4609-B483-FFCF96EDC8C1}">
      <dgm:prSet/>
      <dgm:spPr/>
    </dgm:pt>
    <dgm:pt modelId="{C13CB6EC-1472-44B7-944D-75EE2C430359}" type="sibTrans" cxnId="{12FFF36F-DF35-4609-B483-FFCF96EDC8C1}">
      <dgm:prSet/>
      <dgm:spPr/>
    </dgm:pt>
    <dgm:pt modelId="{90D76F94-4CDD-41F3-991C-AD34E16135A1}" type="pres">
      <dgm:prSet presAssocID="{D4EF4F7D-292A-46FA-92D8-7B3DD6614DB9}" presName="diagram" presStyleCnt="0">
        <dgm:presLayoutVars>
          <dgm:dir/>
          <dgm:resizeHandles val="exact"/>
        </dgm:presLayoutVars>
      </dgm:prSet>
      <dgm:spPr/>
    </dgm:pt>
    <dgm:pt modelId="{9E908502-CC92-4CC4-B3E3-AAD41AE02C54}" type="pres">
      <dgm:prSet presAssocID="{C6D01DE1-F377-4E2B-A538-63A109F84680}" presName="node" presStyleLbl="node1" presStyleIdx="0" presStyleCnt="2">
        <dgm:presLayoutVars>
          <dgm:bulletEnabled val="1"/>
        </dgm:presLayoutVars>
      </dgm:prSet>
      <dgm:spPr/>
    </dgm:pt>
    <dgm:pt modelId="{C834638B-D7B7-4669-B472-2D0F7E29A643}" type="pres">
      <dgm:prSet presAssocID="{C13CB6EC-1472-44B7-944D-75EE2C430359}" presName="sibTrans" presStyleCnt="0"/>
      <dgm:spPr/>
    </dgm:pt>
    <dgm:pt modelId="{8ED8C7E4-844B-4D0A-A040-C9C621A568B8}" type="pres">
      <dgm:prSet presAssocID="{3A9EBEAC-944F-4F80-8CFA-3E7CE4B9BC71}" presName="node" presStyleLbl="node1" presStyleIdx="1" presStyleCnt="2">
        <dgm:presLayoutVars>
          <dgm:bulletEnabled val="1"/>
        </dgm:presLayoutVars>
      </dgm:prSet>
      <dgm:spPr/>
    </dgm:pt>
  </dgm:ptLst>
  <dgm:cxnLst>
    <dgm:cxn modelId="{E64A4F5E-C36A-45A1-BE42-6945C58E91F6}" type="presOf" srcId="{3A9EBEAC-944F-4F80-8CFA-3E7CE4B9BC71}" destId="{8ED8C7E4-844B-4D0A-A040-C9C621A568B8}" srcOrd="0" destOrd="0" presId="urn:microsoft.com/office/officeart/2005/8/layout/default"/>
    <dgm:cxn modelId="{7AFA1D66-A258-4107-BAD7-2B6689D46667}" srcId="{D4EF4F7D-292A-46FA-92D8-7B3DD6614DB9}" destId="{3A9EBEAC-944F-4F80-8CFA-3E7CE4B9BC71}" srcOrd="1" destOrd="0" parTransId="{6F45290C-1BFB-4D1C-9EF1-EFA3A896BCCB}" sibTransId="{D0F18D5B-143B-468F-8984-C38E5C209E53}"/>
    <dgm:cxn modelId="{12FFF36F-DF35-4609-B483-FFCF96EDC8C1}" srcId="{D4EF4F7D-292A-46FA-92D8-7B3DD6614DB9}" destId="{C6D01DE1-F377-4E2B-A538-63A109F84680}" srcOrd="0" destOrd="0" parTransId="{AB424B73-A67B-45F9-9D05-22A331F79CC6}" sibTransId="{C13CB6EC-1472-44B7-944D-75EE2C430359}"/>
    <dgm:cxn modelId="{09CA6C56-BECC-4179-8536-6EEAB1153B5C}" type="presOf" srcId="{D4EF4F7D-292A-46FA-92D8-7B3DD6614DB9}" destId="{90D76F94-4CDD-41F3-991C-AD34E16135A1}" srcOrd="0" destOrd="0" presId="urn:microsoft.com/office/officeart/2005/8/layout/default"/>
    <dgm:cxn modelId="{0657DAE5-7D29-4985-80BE-365F8FAE3BAA}" type="presOf" srcId="{C6D01DE1-F377-4E2B-A538-63A109F84680}" destId="{9E908502-CC92-4CC4-B3E3-AAD41AE02C54}" srcOrd="0" destOrd="0" presId="urn:microsoft.com/office/officeart/2005/8/layout/default"/>
    <dgm:cxn modelId="{94B56876-0744-43EA-BC4D-0976E1F00940}" type="presParOf" srcId="{90D76F94-4CDD-41F3-991C-AD34E16135A1}" destId="{9E908502-CC92-4CC4-B3E3-AAD41AE02C54}" srcOrd="0" destOrd="0" presId="urn:microsoft.com/office/officeart/2005/8/layout/default"/>
    <dgm:cxn modelId="{C032C8A3-4C77-4165-96AD-3CA9F554D225}" type="presParOf" srcId="{90D76F94-4CDD-41F3-991C-AD34E16135A1}" destId="{C834638B-D7B7-4669-B472-2D0F7E29A643}" srcOrd="1" destOrd="0" presId="urn:microsoft.com/office/officeart/2005/8/layout/default"/>
    <dgm:cxn modelId="{0755E581-B64D-4768-A195-B879EC0F6AB1}" type="presParOf" srcId="{90D76F94-4CDD-41F3-991C-AD34E16135A1}" destId="{8ED8C7E4-844B-4D0A-A040-C9C621A568B8}" srcOrd="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5A4B1F41-8907-4ECC-8F2A-F2F6BB82E2D5}" type="doc">
      <dgm:prSet loTypeId="urn:microsoft.com/office/officeart/2005/8/layout/default" loCatId="list" qsTypeId="urn:microsoft.com/office/officeart/2005/8/quickstyle/simple1" qsCatId="simple" csTypeId="urn:microsoft.com/office/officeart/2005/8/colors/accent0_3" csCatId="mainScheme" phldr="1"/>
      <dgm:spPr/>
      <dgm:t>
        <a:bodyPr/>
        <a:lstStyle/>
        <a:p>
          <a:endParaRPr lang="en-US"/>
        </a:p>
      </dgm:t>
    </dgm:pt>
    <dgm:pt modelId="{21CA4683-43F1-4DF3-89B8-B9DEA201F29F}">
      <dgm:prSet phldrT="[Text]" phldr="0"/>
      <dgm:spPr/>
      <dgm:t>
        <a:bodyPr/>
        <a:lstStyle/>
        <a:p>
          <a:pPr rtl="0"/>
          <a:r>
            <a:rPr lang="en-US" dirty="0">
              <a:latin typeface="Sitka Heading"/>
            </a:rPr>
            <a:t>Learn what Bodhi Day is</a:t>
          </a:r>
          <a:endParaRPr lang="en-US" dirty="0"/>
        </a:p>
      </dgm:t>
    </dgm:pt>
    <dgm:pt modelId="{6AE267F9-3ACF-4B57-A017-4E3EB855F05C}" type="parTrans" cxnId="{B9208E82-C71C-49B3-9788-AD7425C3C03E}">
      <dgm:prSet/>
      <dgm:spPr/>
      <dgm:t>
        <a:bodyPr/>
        <a:lstStyle/>
        <a:p>
          <a:endParaRPr lang="en-US"/>
        </a:p>
      </dgm:t>
    </dgm:pt>
    <dgm:pt modelId="{A1B8538E-6C4F-42D2-9E8C-1BEAA8CF5F57}" type="sibTrans" cxnId="{B9208E82-C71C-49B3-9788-AD7425C3C03E}">
      <dgm:prSet/>
      <dgm:spPr/>
      <dgm:t>
        <a:bodyPr/>
        <a:lstStyle/>
        <a:p>
          <a:endParaRPr lang="en-US"/>
        </a:p>
      </dgm:t>
    </dgm:pt>
    <dgm:pt modelId="{5C1B5568-8189-4A26-BDFB-D7007B5427C1}">
      <dgm:prSet phldrT="[Text]" phldr="0"/>
      <dgm:spPr/>
      <dgm:t>
        <a:bodyPr/>
        <a:lstStyle/>
        <a:p>
          <a:pPr rtl="0"/>
          <a:r>
            <a:rPr lang="en-US" dirty="0">
              <a:latin typeface="Sitka Heading"/>
            </a:rPr>
            <a:t>Understand the history of the holiday</a:t>
          </a:r>
          <a:endParaRPr lang="en-US" dirty="0"/>
        </a:p>
      </dgm:t>
    </dgm:pt>
    <dgm:pt modelId="{1ACB584E-F061-424F-89E0-9564809B2645}" type="parTrans" cxnId="{EE5958F1-AD4C-40B8-99C0-F500FD07E912}">
      <dgm:prSet/>
      <dgm:spPr/>
      <dgm:t>
        <a:bodyPr/>
        <a:lstStyle/>
        <a:p>
          <a:endParaRPr lang="en-US"/>
        </a:p>
      </dgm:t>
    </dgm:pt>
    <dgm:pt modelId="{6DD59B3B-9095-4980-B969-F9A6A1E69DF1}" type="sibTrans" cxnId="{EE5958F1-AD4C-40B8-99C0-F500FD07E912}">
      <dgm:prSet/>
      <dgm:spPr/>
      <dgm:t>
        <a:bodyPr/>
        <a:lstStyle/>
        <a:p>
          <a:endParaRPr lang="en-US"/>
        </a:p>
      </dgm:t>
    </dgm:pt>
    <dgm:pt modelId="{274C9F1B-1306-4C5D-A27B-C92C0F97A3A2}">
      <dgm:prSet phldrT="[Text]" phldr="0"/>
      <dgm:spPr/>
      <dgm:t>
        <a:bodyPr/>
        <a:lstStyle/>
        <a:p>
          <a:pPr rtl="0"/>
          <a:r>
            <a:rPr lang="en-US" dirty="0">
              <a:latin typeface="Sitka Heading"/>
            </a:rPr>
            <a:t>Identify how and why it is celebrated</a:t>
          </a:r>
          <a:endParaRPr lang="en-US" dirty="0"/>
        </a:p>
      </dgm:t>
    </dgm:pt>
    <dgm:pt modelId="{9030DAC2-1305-46A2-8EFC-D21B9F28A7E4}" type="parTrans" cxnId="{D8606997-F793-4D6A-8736-585F6312ACF1}">
      <dgm:prSet/>
      <dgm:spPr/>
      <dgm:t>
        <a:bodyPr/>
        <a:lstStyle/>
        <a:p>
          <a:endParaRPr lang="en-US"/>
        </a:p>
      </dgm:t>
    </dgm:pt>
    <dgm:pt modelId="{A23A08EE-FB53-49C9-94A0-C789A84C6F9C}" type="sibTrans" cxnId="{D8606997-F793-4D6A-8736-585F6312ACF1}">
      <dgm:prSet/>
      <dgm:spPr/>
      <dgm:t>
        <a:bodyPr/>
        <a:lstStyle/>
        <a:p>
          <a:endParaRPr lang="en-US"/>
        </a:p>
      </dgm:t>
    </dgm:pt>
    <dgm:pt modelId="{8A1036A2-1AE1-481E-B05F-EF72FA279F19}" type="pres">
      <dgm:prSet presAssocID="{5A4B1F41-8907-4ECC-8F2A-F2F6BB82E2D5}" presName="diagram" presStyleCnt="0">
        <dgm:presLayoutVars>
          <dgm:dir/>
          <dgm:resizeHandles val="exact"/>
        </dgm:presLayoutVars>
      </dgm:prSet>
      <dgm:spPr/>
    </dgm:pt>
    <dgm:pt modelId="{56AC8738-86EC-499D-9B4E-F2F9E7F9C8C1}" type="pres">
      <dgm:prSet presAssocID="{21CA4683-43F1-4DF3-89B8-B9DEA201F29F}" presName="node" presStyleLbl="node1" presStyleIdx="0" presStyleCnt="3">
        <dgm:presLayoutVars>
          <dgm:bulletEnabled val="1"/>
        </dgm:presLayoutVars>
      </dgm:prSet>
      <dgm:spPr/>
    </dgm:pt>
    <dgm:pt modelId="{4F33AD44-E7EE-44BC-BDB2-535D84C0FCE6}" type="pres">
      <dgm:prSet presAssocID="{A1B8538E-6C4F-42D2-9E8C-1BEAA8CF5F57}" presName="sibTrans" presStyleCnt="0"/>
      <dgm:spPr/>
    </dgm:pt>
    <dgm:pt modelId="{9C536564-6EC1-475F-B3EF-6EE5F029BE4D}" type="pres">
      <dgm:prSet presAssocID="{5C1B5568-8189-4A26-BDFB-D7007B5427C1}" presName="node" presStyleLbl="node1" presStyleIdx="1" presStyleCnt="3">
        <dgm:presLayoutVars>
          <dgm:bulletEnabled val="1"/>
        </dgm:presLayoutVars>
      </dgm:prSet>
      <dgm:spPr/>
    </dgm:pt>
    <dgm:pt modelId="{D6FBEFE3-06A3-4E57-A52B-1E52B1EC2518}" type="pres">
      <dgm:prSet presAssocID="{6DD59B3B-9095-4980-B969-F9A6A1E69DF1}" presName="sibTrans" presStyleCnt="0"/>
      <dgm:spPr/>
    </dgm:pt>
    <dgm:pt modelId="{333F6E78-2223-4F7E-B925-CC5E9EDA06DD}" type="pres">
      <dgm:prSet presAssocID="{274C9F1B-1306-4C5D-A27B-C92C0F97A3A2}" presName="node" presStyleLbl="node1" presStyleIdx="2" presStyleCnt="3">
        <dgm:presLayoutVars>
          <dgm:bulletEnabled val="1"/>
        </dgm:presLayoutVars>
      </dgm:prSet>
      <dgm:spPr/>
    </dgm:pt>
  </dgm:ptLst>
  <dgm:cxnLst>
    <dgm:cxn modelId="{2868D91E-6513-4083-8149-2E5E8244965C}" type="presOf" srcId="{5A4B1F41-8907-4ECC-8F2A-F2F6BB82E2D5}" destId="{8A1036A2-1AE1-481E-B05F-EF72FA279F19}" srcOrd="0" destOrd="0" presId="urn:microsoft.com/office/officeart/2005/8/layout/default"/>
    <dgm:cxn modelId="{7F64B75C-27E3-4D42-9E37-0A4436440AAA}" type="presOf" srcId="{5C1B5568-8189-4A26-BDFB-D7007B5427C1}" destId="{9C536564-6EC1-475F-B3EF-6EE5F029BE4D}" srcOrd="0" destOrd="0" presId="urn:microsoft.com/office/officeart/2005/8/layout/default"/>
    <dgm:cxn modelId="{B9208E82-C71C-49B3-9788-AD7425C3C03E}" srcId="{5A4B1F41-8907-4ECC-8F2A-F2F6BB82E2D5}" destId="{21CA4683-43F1-4DF3-89B8-B9DEA201F29F}" srcOrd="0" destOrd="0" parTransId="{6AE267F9-3ACF-4B57-A017-4E3EB855F05C}" sibTransId="{A1B8538E-6C4F-42D2-9E8C-1BEAA8CF5F57}"/>
    <dgm:cxn modelId="{D8606997-F793-4D6A-8736-585F6312ACF1}" srcId="{5A4B1F41-8907-4ECC-8F2A-F2F6BB82E2D5}" destId="{274C9F1B-1306-4C5D-A27B-C92C0F97A3A2}" srcOrd="2" destOrd="0" parTransId="{9030DAC2-1305-46A2-8EFC-D21B9F28A7E4}" sibTransId="{A23A08EE-FB53-49C9-94A0-C789A84C6F9C}"/>
    <dgm:cxn modelId="{F59499BF-85D2-4B9A-A6A2-550C09C75525}" type="presOf" srcId="{274C9F1B-1306-4C5D-A27B-C92C0F97A3A2}" destId="{333F6E78-2223-4F7E-B925-CC5E9EDA06DD}" srcOrd="0" destOrd="0" presId="urn:microsoft.com/office/officeart/2005/8/layout/default"/>
    <dgm:cxn modelId="{CE07EBD2-6B30-4FFE-ADA5-FE39261583EE}" type="presOf" srcId="{21CA4683-43F1-4DF3-89B8-B9DEA201F29F}" destId="{56AC8738-86EC-499D-9B4E-F2F9E7F9C8C1}" srcOrd="0" destOrd="0" presId="urn:microsoft.com/office/officeart/2005/8/layout/default"/>
    <dgm:cxn modelId="{EE5958F1-AD4C-40B8-99C0-F500FD07E912}" srcId="{5A4B1F41-8907-4ECC-8F2A-F2F6BB82E2D5}" destId="{5C1B5568-8189-4A26-BDFB-D7007B5427C1}" srcOrd="1" destOrd="0" parTransId="{1ACB584E-F061-424F-89E0-9564809B2645}" sibTransId="{6DD59B3B-9095-4980-B969-F9A6A1E69DF1}"/>
    <dgm:cxn modelId="{EAB0EF9B-44F6-4056-9174-DC14B76D0E30}" type="presParOf" srcId="{8A1036A2-1AE1-481E-B05F-EF72FA279F19}" destId="{56AC8738-86EC-499D-9B4E-F2F9E7F9C8C1}" srcOrd="0" destOrd="0" presId="urn:microsoft.com/office/officeart/2005/8/layout/default"/>
    <dgm:cxn modelId="{06F48684-D4C7-47F6-A3D2-E23C7F925ADF}" type="presParOf" srcId="{8A1036A2-1AE1-481E-B05F-EF72FA279F19}" destId="{4F33AD44-E7EE-44BC-BDB2-535D84C0FCE6}" srcOrd="1" destOrd="0" presId="urn:microsoft.com/office/officeart/2005/8/layout/default"/>
    <dgm:cxn modelId="{12E4E4DF-0563-46C9-B7D5-210B453EB761}" type="presParOf" srcId="{8A1036A2-1AE1-481E-B05F-EF72FA279F19}" destId="{9C536564-6EC1-475F-B3EF-6EE5F029BE4D}" srcOrd="2" destOrd="0" presId="urn:microsoft.com/office/officeart/2005/8/layout/default"/>
    <dgm:cxn modelId="{19689F26-C547-42ED-B66E-00B09CA04D88}" type="presParOf" srcId="{8A1036A2-1AE1-481E-B05F-EF72FA279F19}" destId="{D6FBEFE3-06A3-4E57-A52B-1E52B1EC2518}" srcOrd="3" destOrd="0" presId="urn:microsoft.com/office/officeart/2005/8/layout/default"/>
    <dgm:cxn modelId="{237DC2E4-2928-4ECF-B169-2D07D0D225BD}" type="presParOf" srcId="{8A1036A2-1AE1-481E-B05F-EF72FA279F19}" destId="{333F6E78-2223-4F7E-B925-CC5E9EDA06DD}" srcOrd="4"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E908502-CC92-4CC4-B3E3-AAD41AE02C54}">
      <dsp:nvSpPr>
        <dsp:cNvPr id="0" name=""/>
        <dsp:cNvSpPr/>
      </dsp:nvSpPr>
      <dsp:spPr>
        <a:xfrm>
          <a:off x="1353" y="405992"/>
          <a:ext cx="5279794" cy="31678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rtl="0">
            <a:lnSpc>
              <a:spcPct val="110000"/>
            </a:lnSpc>
            <a:spcBef>
              <a:spcPct val="0"/>
            </a:spcBef>
            <a:spcAft>
              <a:spcPct val="35000"/>
            </a:spcAft>
            <a:buNone/>
          </a:pPr>
          <a:r>
            <a:rPr lang="en-US" sz="5100" kern="1200" dirty="0">
              <a:solidFill>
                <a:srgbClr val="FFFFFF"/>
              </a:solidFill>
            </a:rPr>
            <a:t>Be the first person to explore a planet?</a:t>
          </a:r>
          <a:endParaRPr lang="en-US" sz="5100" kern="1200" dirty="0"/>
        </a:p>
      </dsp:txBody>
      <dsp:txXfrm>
        <a:off x="1353" y="405992"/>
        <a:ext cx="5279794" cy="3167876"/>
      </dsp:txXfrm>
    </dsp:sp>
    <dsp:sp modelId="{8ED8C7E4-844B-4D0A-A040-C9C621A568B8}">
      <dsp:nvSpPr>
        <dsp:cNvPr id="0" name=""/>
        <dsp:cNvSpPr/>
      </dsp:nvSpPr>
      <dsp:spPr>
        <a:xfrm>
          <a:off x="5809127" y="405992"/>
          <a:ext cx="5279794" cy="3167876"/>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94310" tIns="194310" rIns="194310" bIns="194310" numCol="1" spcCol="1270" anchor="ctr" anchorCtr="0">
          <a:noAutofit/>
        </a:bodyPr>
        <a:lstStyle/>
        <a:p>
          <a:pPr marL="0" lvl="0" indent="0" algn="l" defTabSz="2266950">
            <a:lnSpc>
              <a:spcPct val="110000"/>
            </a:lnSpc>
            <a:spcBef>
              <a:spcPct val="0"/>
            </a:spcBef>
            <a:spcAft>
              <a:spcPct val="35000"/>
            </a:spcAft>
            <a:buNone/>
          </a:pPr>
          <a:r>
            <a:rPr lang="en-US" sz="5100" kern="1200" dirty="0">
              <a:solidFill>
                <a:srgbClr val="FFFFFF"/>
              </a:solidFill>
            </a:rPr>
            <a:t>Be the inventor of a drug that cures a deadly disease?</a:t>
          </a:r>
          <a:endParaRPr lang="en-US" sz="5100" kern="1200" dirty="0"/>
        </a:p>
      </dsp:txBody>
      <dsp:txXfrm>
        <a:off x="5809127" y="405992"/>
        <a:ext cx="5279794" cy="316787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6AC8738-86EC-499D-9B4E-F2F9E7F9C8C1}">
      <dsp:nvSpPr>
        <dsp:cNvPr id="0" name=""/>
        <dsp:cNvSpPr/>
      </dsp:nvSpPr>
      <dsp:spPr>
        <a:xfrm>
          <a:off x="778" y="907359"/>
          <a:ext cx="3034408" cy="182064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dirty="0">
              <a:latin typeface="Sitka Heading"/>
            </a:rPr>
            <a:t>Learn what Bodhi Day is</a:t>
          </a:r>
          <a:endParaRPr lang="en-US" sz="3600" kern="1200" dirty="0"/>
        </a:p>
      </dsp:txBody>
      <dsp:txXfrm>
        <a:off x="778" y="907359"/>
        <a:ext cx="3034408" cy="1820645"/>
      </dsp:txXfrm>
    </dsp:sp>
    <dsp:sp modelId="{9C536564-6EC1-475F-B3EF-6EE5F029BE4D}">
      <dsp:nvSpPr>
        <dsp:cNvPr id="0" name=""/>
        <dsp:cNvSpPr/>
      </dsp:nvSpPr>
      <dsp:spPr>
        <a:xfrm>
          <a:off x="3338627" y="907359"/>
          <a:ext cx="3034408" cy="182064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dirty="0">
              <a:latin typeface="Sitka Heading"/>
            </a:rPr>
            <a:t>Understand the history of the holiday</a:t>
          </a:r>
          <a:endParaRPr lang="en-US" sz="3600" kern="1200" dirty="0"/>
        </a:p>
      </dsp:txBody>
      <dsp:txXfrm>
        <a:off x="3338627" y="907359"/>
        <a:ext cx="3034408" cy="1820645"/>
      </dsp:txXfrm>
    </dsp:sp>
    <dsp:sp modelId="{333F6E78-2223-4F7E-B925-CC5E9EDA06DD}">
      <dsp:nvSpPr>
        <dsp:cNvPr id="0" name=""/>
        <dsp:cNvSpPr/>
      </dsp:nvSpPr>
      <dsp:spPr>
        <a:xfrm>
          <a:off x="1669702" y="3031445"/>
          <a:ext cx="3034408" cy="1820645"/>
        </a:xfrm>
        <a:prstGeom prst="rect">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37160" tIns="137160" rIns="137160" bIns="137160" numCol="1" spcCol="1270" anchor="ctr" anchorCtr="0">
          <a:noAutofit/>
        </a:bodyPr>
        <a:lstStyle/>
        <a:p>
          <a:pPr marL="0" lvl="0" indent="0" algn="ctr" defTabSz="1600200" rtl="0">
            <a:lnSpc>
              <a:spcPct val="90000"/>
            </a:lnSpc>
            <a:spcBef>
              <a:spcPct val="0"/>
            </a:spcBef>
            <a:spcAft>
              <a:spcPct val="35000"/>
            </a:spcAft>
            <a:buNone/>
          </a:pPr>
          <a:r>
            <a:rPr lang="en-US" sz="3600" kern="1200" dirty="0">
              <a:latin typeface="Sitka Heading"/>
            </a:rPr>
            <a:t>Identify how and why it is celebrated</a:t>
          </a:r>
          <a:endParaRPr lang="en-US" sz="3600" kern="1200" dirty="0"/>
        </a:p>
      </dsp:txBody>
      <dsp:txXfrm>
        <a:off x="1669702" y="3031445"/>
        <a:ext cx="3034408" cy="1820645"/>
      </dsp:txXfrm>
    </dsp:sp>
  </dsp:spTree>
</dsp:drawing>
</file>

<file path=ppt/diagrams/layout1.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99A376-0F7D-40AB-83EE-2A2974C40D50}" type="datetimeFigureOut">
              <a:rPr lang="en-US"/>
              <a:t>8/15/2025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3DFE2BD-6F6B-4C1C-92E3-852E86DEF503}" type="slidenum">
              <a:rPr lang="en-US"/>
              <a:t>‹#›</a:t>
            </a:fld>
            <a:endParaRPr lang="en-US"/>
          </a:p>
        </p:txBody>
      </p:sp>
    </p:spTree>
    <p:extLst>
      <p:ext uri="{BB962C8B-B14F-4D97-AF65-F5344CB8AC3E}">
        <p14:creationId xmlns:p14="http://schemas.microsoft.com/office/powerpoint/2010/main" val="12347671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youtube.com/watch?v=zst7WLCSX_s&amp;feature=youtu.be</a:t>
            </a:r>
          </a:p>
          <a:p>
            <a:r>
              <a:rPr lang="en-US" dirty="0"/>
              <a:t>6:36</a:t>
            </a:r>
          </a:p>
        </p:txBody>
      </p:sp>
      <p:sp>
        <p:nvSpPr>
          <p:cNvPr id="4" name="Slide Number Placeholder 3"/>
          <p:cNvSpPr>
            <a:spLocks noGrp="1"/>
          </p:cNvSpPr>
          <p:nvPr>
            <p:ph type="sldNum" sz="quarter" idx="5"/>
          </p:nvPr>
        </p:nvSpPr>
        <p:spPr/>
        <p:txBody>
          <a:bodyPr/>
          <a:lstStyle/>
          <a:p>
            <a:fld id="{13DFE2BD-6F6B-4C1C-92E3-852E86DEF503}" type="slidenum">
              <a:rPr lang="en-US"/>
              <a:t>8</a:t>
            </a:fld>
            <a:endParaRPr lang="en-US"/>
          </a:p>
        </p:txBody>
      </p:sp>
    </p:spTree>
    <p:extLst>
      <p:ext uri="{BB962C8B-B14F-4D97-AF65-F5344CB8AC3E}">
        <p14:creationId xmlns:p14="http://schemas.microsoft.com/office/powerpoint/2010/main" val="41984526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Teacher: please take a few moments to complete the quick feedback survey by scanning the QR code</a:t>
            </a:r>
          </a:p>
        </p:txBody>
      </p:sp>
      <p:sp>
        <p:nvSpPr>
          <p:cNvPr id="4" name="Slide Number Placeholder 3"/>
          <p:cNvSpPr>
            <a:spLocks noGrp="1"/>
          </p:cNvSpPr>
          <p:nvPr>
            <p:ph type="sldNum" sz="quarter" idx="5"/>
          </p:nvPr>
        </p:nvSpPr>
        <p:spPr/>
        <p:txBody>
          <a:bodyPr/>
          <a:lstStyle/>
          <a:p>
            <a:fld id="{13DFE2BD-6F6B-4C1C-92E3-852E86DEF503}" type="slidenum">
              <a:rPr lang="en-US" smtClean="0"/>
              <a:t>11</a:t>
            </a:fld>
            <a:endParaRPr lang="en-US"/>
          </a:p>
        </p:txBody>
      </p:sp>
    </p:spTree>
    <p:extLst>
      <p:ext uri="{BB962C8B-B14F-4D97-AF65-F5344CB8AC3E}">
        <p14:creationId xmlns:p14="http://schemas.microsoft.com/office/powerpoint/2010/main" val="20019229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Friday, August 15, 2025</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7546846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Friday, August 15, 2025</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08900727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Friday, August 15, 2025</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9593059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Friday, August 15, 2025</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1944459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Friday, August 15, 2025</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70452583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Friday, August 15, 2025</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5118275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Friday, August 15, 2025</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85327329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Friday, August 15, 2025</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76917603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Friday, August 15, 2025</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4777385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Friday, August 15, 2025</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42735177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Friday, August 15, 2025</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1702867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900">
                <a:solidFill>
                  <a:schemeClr val="tx1">
                    <a:alpha val="80000"/>
                  </a:schemeClr>
                </a:solidFill>
              </a:defRPr>
            </a:lvl1pPr>
          </a:lstStyle>
          <a:p>
            <a:fld id="{246CB39B-5F4C-4A7E-9BE3-AAFD45576D16}" type="datetime2">
              <a:rPr lang="en-US" smtClean="0"/>
              <a:t>Friday, August 15, 2025</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9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9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4220303920"/>
      </p:ext>
    </p:extLst>
  </p:cSld>
  <p:clrMap bg1="dk1" tx1="lt1" bg2="dk2" tx2="lt2" accent1="accent1" accent2="accent2" accent3="accent3" accent4="accent4" accent5="accent5" accent6="accent6" hlink="hlink" folHlink="folHlink"/>
  <p:sldLayoutIdLst>
    <p:sldLayoutId id="2147483739" r:id="rId1"/>
    <p:sldLayoutId id="2147483740" r:id="rId2"/>
    <p:sldLayoutId id="2147483741" r:id="rId3"/>
    <p:sldLayoutId id="2147483742" r:id="rId4"/>
    <p:sldLayoutId id="2147483743" r:id="rId5"/>
    <p:sldLayoutId id="2147483744" r:id="rId6"/>
    <p:sldLayoutId id="2147483745" r:id="rId7"/>
    <p:sldLayoutId id="2147483746" r:id="rId8"/>
    <p:sldLayoutId id="2147483747" r:id="rId9"/>
    <p:sldLayoutId id="2147483748" r:id="rId10"/>
    <p:sldLayoutId id="2147483749" r:id="rId11"/>
  </p:sldLayoutIdLs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0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4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2.xml"/><Relationship Id="rId1" Type="http://schemas.openxmlformats.org/officeDocument/2006/relationships/video" Target="https://www.youtube.com/embed/zst7WLCSX_s?feature=oembed" TargetMode="External"/><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550864" y="1051551"/>
            <a:ext cx="3565524" cy="2384898"/>
          </a:xfrm>
        </p:spPr>
        <p:txBody>
          <a:bodyPr anchor="b">
            <a:normAutofit/>
          </a:bodyPr>
          <a:lstStyle/>
          <a:p>
            <a:r>
              <a:rPr lang="en-US" sz="4800" dirty="0">
                <a:cs typeface="Calibri Light"/>
              </a:rPr>
              <a:t>Bodhi Day </a:t>
            </a:r>
          </a:p>
        </p:txBody>
      </p:sp>
      <p:sp>
        <p:nvSpPr>
          <p:cNvPr id="3" name="Subtitle 2"/>
          <p:cNvSpPr>
            <a:spLocks noGrp="1"/>
          </p:cNvSpPr>
          <p:nvPr>
            <p:ph type="subTitle" idx="1"/>
          </p:nvPr>
        </p:nvSpPr>
        <p:spPr>
          <a:xfrm>
            <a:off x="550863" y="3569008"/>
            <a:ext cx="3565525" cy="1731656"/>
          </a:xfrm>
        </p:spPr>
        <p:txBody>
          <a:bodyPr vert="horz" wrap="square" lIns="91440" tIns="45720" rIns="91440" bIns="45720" rtlCol="0" anchor="t">
            <a:normAutofit/>
          </a:bodyPr>
          <a:lstStyle/>
          <a:p>
            <a:pPr>
              <a:lnSpc>
                <a:spcPct val="90000"/>
              </a:lnSpc>
            </a:pPr>
            <a:r>
              <a:rPr lang="en-US" sz="1700" dirty="0">
                <a:solidFill>
                  <a:schemeClr val="tx1">
                    <a:alpha val="60000"/>
                  </a:schemeClr>
                </a:solidFill>
                <a:cs typeface="Calibri"/>
              </a:rPr>
              <a:t>Human Relations, Diversity &amp; Equity</a:t>
            </a:r>
            <a:endParaRPr lang="en-US">
              <a:solidFill>
                <a:schemeClr val="tx1">
                  <a:alpha val="60000"/>
                </a:schemeClr>
              </a:solidFill>
            </a:endParaRPr>
          </a:p>
          <a:p>
            <a:pPr>
              <a:lnSpc>
                <a:spcPct val="90000"/>
              </a:lnSpc>
            </a:pPr>
            <a:r>
              <a:rPr lang="en-US" sz="1700" dirty="0">
                <a:solidFill>
                  <a:schemeClr val="tx1">
                    <a:alpha val="60000"/>
                  </a:schemeClr>
                </a:solidFill>
                <a:ea typeface="Source Sans Pro"/>
                <a:cs typeface="Calibri"/>
              </a:rPr>
              <a:t>Student Support and Attendance Services</a:t>
            </a:r>
            <a:endParaRPr lang="en-US" sz="1700" dirty="0">
              <a:solidFill>
                <a:schemeClr val="tx1">
                  <a:alpha val="60000"/>
                </a:schemeClr>
              </a:solidFill>
              <a:cs typeface="Calibri"/>
            </a:endParaRPr>
          </a:p>
          <a:p>
            <a:pPr>
              <a:lnSpc>
                <a:spcPct val="90000"/>
              </a:lnSpc>
            </a:pPr>
            <a:endParaRPr lang="en-US" sz="1700" dirty="0">
              <a:solidFill>
                <a:schemeClr val="tx1">
                  <a:alpha val="60000"/>
                </a:schemeClr>
              </a:solidFill>
              <a:ea typeface="Source Sans Pro"/>
              <a:cs typeface="Calibri"/>
            </a:endParaRPr>
          </a:p>
        </p:txBody>
      </p:sp>
      <p:grpSp>
        <p:nvGrpSpPr>
          <p:cNvPr id="14" name="Group 10">
            <a:extLst>
              <a:ext uri="{FF2B5EF4-FFF2-40B4-BE49-F238E27FC236}">
                <a16:creationId xmlns:a16="http://schemas.microsoft.com/office/drawing/2014/main" id="{4592A8CB-0B0A-43A5-86F4-712B0C46967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41850" y="444676"/>
            <a:ext cx="667802" cy="631474"/>
            <a:chOff x="10478914" y="1506691"/>
            <a:chExt cx="667802" cy="631474"/>
          </a:xfrm>
        </p:grpSpPr>
        <p:sp>
          <p:nvSpPr>
            <p:cNvPr id="12" name="Freeform: Shape 11">
              <a:extLst>
                <a:ext uri="{FF2B5EF4-FFF2-40B4-BE49-F238E27FC236}">
                  <a16:creationId xmlns:a16="http://schemas.microsoft.com/office/drawing/2014/main" id="{4C63B2AC-3D19-416D-A37F-2DDA8A36513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8100000">
              <a:off x="10606715" y="1506691"/>
              <a:ext cx="540001"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80000"/>
                    <a:lumOff val="20000"/>
                  </a:schemeClr>
                </a:gs>
                <a:gs pos="100000">
                  <a:schemeClr val="bg2"/>
                </a:gs>
              </a:gsLst>
              <a:lin ang="600000" scaled="0"/>
            </a:gradFill>
            <a:ln>
              <a:noFill/>
            </a:ln>
            <a:effectLst>
              <a:innerShdw blurRad="101600" dist="50800" dir="732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Oval 12">
              <a:extLst>
                <a:ext uri="{FF2B5EF4-FFF2-40B4-BE49-F238E27FC236}">
                  <a16:creationId xmlns:a16="http://schemas.microsoft.com/office/drawing/2014/main" id="{8A474391-1271-45F9-A39C-8641371ABC3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a:off x="10613915" y="1424627"/>
              <a:ext cx="270000" cy="540001"/>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18" name="Picture 3">
            <a:extLst>
              <a:ext uri="{FF2B5EF4-FFF2-40B4-BE49-F238E27FC236}">
                <a16:creationId xmlns:a16="http://schemas.microsoft.com/office/drawing/2014/main" id="{A76E52D7-A468-4524-B102-DEB941A158FC}"/>
              </a:ext>
            </a:extLst>
          </p:cNvPr>
          <p:cNvPicPr>
            <a:picLocks noChangeAspect="1"/>
          </p:cNvPicPr>
          <p:nvPr/>
        </p:nvPicPr>
        <p:blipFill rotWithShape="1">
          <a:blip r:embed="rId2"/>
          <a:srcRect l="14618" r="13105" b="9"/>
          <a:stretch/>
        </p:blipFill>
        <p:spPr>
          <a:xfrm>
            <a:off x="4743450" y="10"/>
            <a:ext cx="7448551" cy="6857990"/>
          </a:xfrm>
          <a:custGeom>
            <a:avLst/>
            <a:gdLst/>
            <a:ahLst/>
            <a:cxnLst/>
            <a:rect l="l" t="t" r="r" b="b"/>
            <a:pathLst>
              <a:path w="7448551" h="6858000">
                <a:moveTo>
                  <a:pt x="0" y="0"/>
                </a:moveTo>
                <a:lnTo>
                  <a:pt x="7448551" y="0"/>
                </a:lnTo>
                <a:lnTo>
                  <a:pt x="7448551" y="6858000"/>
                </a:lnTo>
                <a:lnTo>
                  <a:pt x="0" y="6858000"/>
                </a:lnTo>
                <a:close/>
              </a:path>
            </a:pathLst>
          </a:custGeom>
        </p:spPr>
      </p:pic>
      <p:sp>
        <p:nvSpPr>
          <p:cNvPr id="15" name="Rectangle 14">
            <a:extLst>
              <a:ext uri="{FF2B5EF4-FFF2-40B4-BE49-F238E27FC236}">
                <a16:creationId xmlns:a16="http://schemas.microsoft.com/office/drawing/2014/main" id="{41AC6C06-99FE-4BA1-BC82-8406A424CD6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7AEC842D-C905-4DEA-B1C3-CA51995C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121219" y="5433223"/>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4" name="Picture 3" descr="A close-up of a logo&#10;&#10;AI-generated content may be incorrect.">
            <a:extLst>
              <a:ext uri="{FF2B5EF4-FFF2-40B4-BE49-F238E27FC236}">
                <a16:creationId xmlns:a16="http://schemas.microsoft.com/office/drawing/2014/main" id="{4A010596-58E0-1116-F162-B7A352F0D14A}"/>
              </a:ext>
            </a:extLst>
          </p:cNvPr>
          <p:cNvPicPr>
            <a:picLocks noChangeAspect="1"/>
          </p:cNvPicPr>
          <p:nvPr/>
        </p:nvPicPr>
        <p:blipFill>
          <a:blip r:embed="rId3"/>
          <a:stretch>
            <a:fillRect/>
          </a:stretch>
        </p:blipFill>
        <p:spPr>
          <a:xfrm>
            <a:off x="129637" y="6147741"/>
            <a:ext cx="1962150" cy="581025"/>
          </a:xfrm>
          <a:prstGeom prst="rect">
            <a:avLst/>
          </a:prstGeom>
        </p:spPr>
      </p:pic>
    </p:spTree>
    <p:extLst>
      <p:ext uri="{BB962C8B-B14F-4D97-AF65-F5344CB8AC3E}">
        <p14:creationId xmlns:p14="http://schemas.microsoft.com/office/powerpoint/2010/main" val="10985722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6" name="Group 15">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7" name="Freeform: Shape 16">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Oval 18">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2" name="Rectangle 21">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DDA936F-D32C-4373-A7D4-2C3DDD77CB6A}"/>
              </a:ext>
            </a:extLst>
          </p:cNvPr>
          <p:cNvSpPr>
            <a:spLocks noGrp="1"/>
          </p:cNvSpPr>
          <p:nvPr>
            <p:ph type="title"/>
          </p:nvPr>
        </p:nvSpPr>
        <p:spPr>
          <a:xfrm>
            <a:off x="550863" y="549275"/>
            <a:ext cx="7532551" cy="984885"/>
          </a:xfrm>
        </p:spPr>
        <p:txBody>
          <a:bodyPr vert="horz" wrap="square" lIns="0" tIns="0" rIns="0" bIns="0" rtlCol="0" anchor="ctr" anchorCtr="0">
            <a:normAutofit/>
          </a:bodyPr>
          <a:lstStyle/>
          <a:p>
            <a:r>
              <a:rPr lang="en-US"/>
              <a:t>Which is a better cell phone?</a:t>
            </a:r>
          </a:p>
        </p:txBody>
      </p:sp>
      <p:sp>
        <p:nvSpPr>
          <p:cNvPr id="24" name="Rectangle 23">
            <a:extLst>
              <a:ext uri="{FF2B5EF4-FFF2-40B4-BE49-F238E27FC236}">
                <a16:creationId xmlns:a16="http://schemas.microsoft.com/office/drawing/2014/main" id="{8D43D8E9-B1AB-4D81-9F4E-04AA5C5AC6D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83435"/>
            <a:ext cx="12192000" cy="4774565"/>
          </a:xfrm>
          <a:prstGeom prst="rect">
            <a:avLst/>
          </a:prstGeom>
          <a:solidFill>
            <a:schemeClr val="bg2">
              <a:lumMod val="25000"/>
              <a:lumOff val="75000"/>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4ECC0BED-F03F-40D6-96CE-80CAE6666CA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Logo, company name&#10;&#10;Description automatically generated">
            <a:extLst>
              <a:ext uri="{FF2B5EF4-FFF2-40B4-BE49-F238E27FC236}">
                <a16:creationId xmlns:a16="http://schemas.microsoft.com/office/drawing/2014/main" id="{FB5F8407-4DE4-4990-AB46-3D0FC465DD38}"/>
              </a:ext>
            </a:extLst>
          </p:cNvPr>
          <p:cNvPicPr>
            <a:picLocks noChangeAspect="1"/>
          </p:cNvPicPr>
          <p:nvPr/>
        </p:nvPicPr>
        <p:blipFill>
          <a:blip r:embed="rId2"/>
          <a:stretch>
            <a:fillRect/>
          </a:stretch>
        </p:blipFill>
        <p:spPr>
          <a:xfrm>
            <a:off x="607946" y="2632709"/>
            <a:ext cx="6262048" cy="3676015"/>
          </a:xfrm>
          <a:custGeom>
            <a:avLst/>
            <a:gdLst/>
            <a:ahLst/>
            <a:cxnLst/>
            <a:rect l="l" t="t" r="r" b="b"/>
            <a:pathLst>
              <a:path w="6922273" h="4225290">
                <a:moveTo>
                  <a:pt x="0" y="0"/>
                </a:moveTo>
                <a:lnTo>
                  <a:pt x="6922273" y="0"/>
                </a:lnTo>
                <a:lnTo>
                  <a:pt x="6922273" y="4225290"/>
                </a:lnTo>
                <a:lnTo>
                  <a:pt x="0" y="4225290"/>
                </a:lnTo>
                <a:close/>
              </a:path>
            </a:pathLst>
          </a:custGeom>
        </p:spPr>
      </p:pic>
      <p:pic>
        <p:nvPicPr>
          <p:cNvPr id="4" name="Picture 4" descr="Icon&#10;&#10;Description automatically generated">
            <a:extLst>
              <a:ext uri="{FF2B5EF4-FFF2-40B4-BE49-F238E27FC236}">
                <a16:creationId xmlns:a16="http://schemas.microsoft.com/office/drawing/2014/main" id="{CC681041-D2BF-4D09-AB66-01A9A76B2515}"/>
              </a:ext>
            </a:extLst>
          </p:cNvPr>
          <p:cNvPicPr>
            <a:picLocks noGrp="1" noChangeAspect="1"/>
          </p:cNvPicPr>
          <p:nvPr>
            <p:ph idx="1"/>
          </p:nvPr>
        </p:nvPicPr>
        <p:blipFill>
          <a:blip r:embed="rId3"/>
          <a:stretch>
            <a:fillRect/>
          </a:stretch>
        </p:blipFill>
        <p:spPr>
          <a:xfrm>
            <a:off x="7809879" y="2632709"/>
            <a:ext cx="3159550" cy="3676015"/>
          </a:xfrm>
          <a:custGeom>
            <a:avLst/>
            <a:gdLst/>
            <a:ahLst/>
            <a:cxnLst/>
            <a:rect l="l" t="t" r="r" b="b"/>
            <a:pathLst>
              <a:path w="6922273" h="4225290">
                <a:moveTo>
                  <a:pt x="0" y="0"/>
                </a:moveTo>
                <a:lnTo>
                  <a:pt x="6922273" y="0"/>
                </a:lnTo>
                <a:lnTo>
                  <a:pt x="6922273" y="4225290"/>
                </a:lnTo>
                <a:lnTo>
                  <a:pt x="0" y="4225290"/>
                </a:lnTo>
                <a:close/>
              </a:path>
            </a:pathLst>
          </a:custGeom>
        </p:spPr>
      </p:pic>
      <p:sp>
        <p:nvSpPr>
          <p:cNvPr id="28" name="Rectangle 27">
            <a:extLst>
              <a:ext uri="{FF2B5EF4-FFF2-40B4-BE49-F238E27FC236}">
                <a16:creationId xmlns:a16="http://schemas.microsoft.com/office/drawing/2014/main" id="{5337EA23-6703-4C96-9EEB-A408CBDD67B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100000">
                <a:schemeClr val="bg2">
                  <a:alpha val="60000"/>
                </a:schemeClr>
              </a:gs>
              <a:gs pos="40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974354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show="0">
  <p:cSld>
    <p:bg>
      <p:bgPr>
        <a:solidFill>
          <a:schemeClr val="bg2"/>
        </a:solidFill>
        <a:effectLst/>
      </p:bgPr>
    </p:bg>
    <p:spTree>
      <p:nvGrpSpPr>
        <p:cNvPr id="1" name=""/>
        <p:cNvGrpSpPr/>
        <p:nvPr/>
      </p:nvGrpSpPr>
      <p:grpSpPr>
        <a:xfrm>
          <a:off x="0" y="0"/>
          <a:ext cx="0" cy="0"/>
          <a:chOff x="0" y="0"/>
          <a:chExt cx="0" cy="0"/>
        </a:xfrm>
      </p:grpSpPr>
      <p:sp>
        <p:nvSpPr>
          <p:cNvPr id="1059" name="Freeform: Shape 1058">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61" name="Oval 1060">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63" name="Oval 1062">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65" name="Group 1064">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066" name="Freeform: Shape 1065">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7" name="Freeform: Shape 1066">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68" name="Oval 1067">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69" name="Oval 1068">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1071" name="Rectangle 1070">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73" name="Oval 1072">
            <a:extLst>
              <a:ext uri="{FF2B5EF4-FFF2-40B4-BE49-F238E27FC236}">
                <a16:creationId xmlns:a16="http://schemas.microsoft.com/office/drawing/2014/main" id="{28A00A08-E4E6-4184-B484-E0E034072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171" y="13882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75" name="Group 1074">
            <a:extLst>
              <a:ext uri="{FF2B5EF4-FFF2-40B4-BE49-F238E27FC236}">
                <a16:creationId xmlns:a16="http://schemas.microsoft.com/office/drawing/2014/main" id="{0780E404-3121-4F33-AF2D-65F659A97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7675" y="288981"/>
            <a:ext cx="1262947" cy="1335600"/>
            <a:chOff x="2678417" y="2427951"/>
            <a:chExt cx="1262947" cy="1335600"/>
          </a:xfrm>
        </p:grpSpPr>
        <p:sp>
          <p:nvSpPr>
            <p:cNvPr id="1076" name="Freeform: Shape 1075">
              <a:extLst>
                <a:ext uri="{FF2B5EF4-FFF2-40B4-BE49-F238E27FC236}">
                  <a16:creationId xmlns:a16="http://schemas.microsoft.com/office/drawing/2014/main" id="{2339341D-8322-49F1-91DA-6D115CCAE7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77" name="Oval 1076">
              <a:extLst>
                <a:ext uri="{FF2B5EF4-FFF2-40B4-BE49-F238E27FC236}">
                  <a16:creationId xmlns:a16="http://schemas.microsoft.com/office/drawing/2014/main" id="{7EB9DB0E-3B0E-411A-9274-448D565CA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D3BD3F3-AFB9-47F1-9E31-A46B7424881F}"/>
              </a:ext>
            </a:extLst>
          </p:cNvPr>
          <p:cNvSpPr>
            <a:spLocks noGrp="1"/>
          </p:cNvSpPr>
          <p:nvPr>
            <p:ph type="title"/>
          </p:nvPr>
        </p:nvSpPr>
        <p:spPr>
          <a:xfrm>
            <a:off x="550864" y="549275"/>
            <a:ext cx="3565524" cy="3034657"/>
          </a:xfrm>
        </p:spPr>
        <p:txBody>
          <a:bodyPr vert="horz" wrap="square" lIns="0" tIns="0" rIns="0" bIns="0" rtlCol="0" anchor="b" anchorCtr="0">
            <a:normAutofit/>
          </a:bodyPr>
          <a:lstStyle/>
          <a:p>
            <a:r>
              <a:rPr lang="en-US"/>
              <a:t>Teacher Feedback Survey</a:t>
            </a:r>
          </a:p>
        </p:txBody>
      </p:sp>
      <p:grpSp>
        <p:nvGrpSpPr>
          <p:cNvPr id="1079" name="Group 1078">
            <a:extLst>
              <a:ext uri="{FF2B5EF4-FFF2-40B4-BE49-F238E27FC236}">
                <a16:creationId xmlns:a16="http://schemas.microsoft.com/office/drawing/2014/main" id="{4B158E9A-DBF4-4AA7-B6B7-8C8EB2FBD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25249" y="5435090"/>
            <a:ext cx="762805" cy="734873"/>
            <a:chOff x="7950336" y="1300590"/>
            <a:chExt cx="762805" cy="734873"/>
          </a:xfrm>
        </p:grpSpPr>
        <p:sp>
          <p:nvSpPr>
            <p:cNvPr id="1080" name="Freeform 5">
              <a:extLst>
                <a:ext uri="{FF2B5EF4-FFF2-40B4-BE49-F238E27FC236}">
                  <a16:creationId xmlns:a16="http://schemas.microsoft.com/office/drawing/2014/main" id="{6150ACFD-AEC6-42A3-A5A7-E7AD6B13E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81" name="Freeform 6">
              <a:extLst>
                <a:ext uri="{FF2B5EF4-FFF2-40B4-BE49-F238E27FC236}">
                  <a16:creationId xmlns:a16="http://schemas.microsoft.com/office/drawing/2014/main" id="{DB4D1217-FEB1-4D2A-80F4-C227B66D72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82" name="Freeform 8">
              <a:extLst>
                <a:ext uri="{FF2B5EF4-FFF2-40B4-BE49-F238E27FC236}">
                  <a16:creationId xmlns:a16="http://schemas.microsoft.com/office/drawing/2014/main" id="{0BCA7138-22BA-4785-8B3D-9D45213E8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5" name="Content Placeholder 4" descr="A qr code on a blue background&#10;&#10;AI-generated content may be incorrect.">
            <a:extLst>
              <a:ext uri="{FF2B5EF4-FFF2-40B4-BE49-F238E27FC236}">
                <a16:creationId xmlns:a16="http://schemas.microsoft.com/office/drawing/2014/main" id="{19A0D65E-F7FB-93BF-EB26-949632ACB24E}"/>
              </a:ext>
            </a:extLst>
          </p:cNvPr>
          <p:cNvPicPr>
            <a:picLocks noGrp="1" noChangeAspect="1"/>
          </p:cNvPicPr>
          <p:nvPr>
            <p:ph idx="1"/>
          </p:nvPr>
        </p:nvPicPr>
        <p:blipFill>
          <a:blip r:embed="rId3"/>
          <a:stretch>
            <a:fillRect/>
          </a:stretch>
        </p:blipFill>
        <p:spPr>
          <a:xfrm>
            <a:off x="5087939" y="549275"/>
            <a:ext cx="5761037" cy="5761037"/>
          </a:xfrm>
          <a:custGeom>
            <a:avLst/>
            <a:gdLst/>
            <a:ahLst/>
            <a:cxnLst/>
            <a:rect l="l" t="t" r="r" b="b"/>
            <a:pathLst>
              <a:path w="7345363" h="5761037">
                <a:moveTo>
                  <a:pt x="0" y="0"/>
                </a:moveTo>
                <a:lnTo>
                  <a:pt x="7345363" y="0"/>
                </a:lnTo>
                <a:lnTo>
                  <a:pt x="7345363" y="5761037"/>
                </a:lnTo>
                <a:lnTo>
                  <a:pt x="0" y="5761037"/>
                </a:lnTo>
                <a:close/>
              </a:path>
            </a:pathLst>
          </a:custGeom>
        </p:spPr>
      </p:pic>
    </p:spTree>
    <p:extLst>
      <p:ext uri="{BB962C8B-B14F-4D97-AF65-F5344CB8AC3E}">
        <p14:creationId xmlns:p14="http://schemas.microsoft.com/office/powerpoint/2010/main" val="17718083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97" name="Freeform: Shape 96">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99" name="Oval 98">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1" name="Oval 100">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03" name="Group 102">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04" name="Freeform: Shape 103">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Freeform: Shape 104">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06" name="Oval 105">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07" name="Oval 106">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109" name="Rectangle 108">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2FE6C9B-7978-4F1D-9A5C-EA45383F54F3}"/>
              </a:ext>
            </a:extLst>
          </p:cNvPr>
          <p:cNvSpPr>
            <a:spLocks noGrp="1"/>
          </p:cNvSpPr>
          <p:nvPr>
            <p:ph type="title"/>
          </p:nvPr>
        </p:nvSpPr>
        <p:spPr>
          <a:xfrm>
            <a:off x="8003727" y="1374775"/>
            <a:ext cx="3565524" cy="3834757"/>
          </a:xfrm>
        </p:spPr>
        <p:txBody>
          <a:bodyPr vert="horz" wrap="square" lIns="0" tIns="0" rIns="0" bIns="0" rtlCol="0" anchor="b" anchorCtr="0">
            <a:noAutofit/>
          </a:bodyPr>
          <a:lstStyle/>
          <a:p>
            <a:pPr>
              <a:lnSpc>
                <a:spcPct val="90000"/>
              </a:lnSpc>
            </a:pPr>
            <a:br>
              <a:rPr lang="en-US" sz="2400"/>
            </a:br>
            <a:br>
              <a:rPr lang="en-US" sz="2400"/>
            </a:br>
            <a:r>
              <a:rPr lang="en-US" sz="2400"/>
              <a:t>For additional resources, visit us at: </a:t>
            </a:r>
            <a:br>
              <a:rPr lang="en-US" sz="2400"/>
            </a:br>
            <a:r>
              <a:rPr lang="en-US" sz="2400"/>
              <a:t> </a:t>
            </a:r>
            <a:br>
              <a:rPr lang="en-US" sz="2400" dirty="0"/>
            </a:br>
            <a:r>
              <a:rPr lang="en-US" sz="2400">
                <a:ea typeface="+mj-lt"/>
                <a:cs typeface="+mj-lt"/>
              </a:rPr>
              <a:t>https://www.lausd.org/human-relations</a:t>
            </a:r>
            <a:br>
              <a:rPr lang="en-US" sz="2400" dirty="0"/>
            </a:br>
            <a:br>
              <a:rPr lang="en-US" sz="2400" dirty="0"/>
            </a:br>
            <a:br>
              <a:rPr lang="en-US" sz="2400" dirty="0"/>
            </a:br>
            <a:br>
              <a:rPr lang="en-US" sz="2400" dirty="0"/>
            </a:br>
            <a:br>
              <a:rPr lang="en-US" sz="2400" dirty="0"/>
            </a:br>
            <a:endParaRPr lang="en-US" sz="2400" dirty="0"/>
          </a:p>
        </p:txBody>
      </p:sp>
      <p:pic>
        <p:nvPicPr>
          <p:cNvPr id="5" name="Picture 4" descr="A screenshot of a web page&#10;&#10;AI-generated content may be incorrect.">
            <a:extLst>
              <a:ext uri="{FF2B5EF4-FFF2-40B4-BE49-F238E27FC236}">
                <a16:creationId xmlns:a16="http://schemas.microsoft.com/office/drawing/2014/main" id="{00941378-0DE0-6115-0539-BD31DE23AAAD}"/>
              </a:ext>
            </a:extLst>
          </p:cNvPr>
          <p:cNvPicPr>
            <a:picLocks noChangeAspect="1"/>
          </p:cNvPicPr>
          <p:nvPr/>
        </p:nvPicPr>
        <p:blipFill>
          <a:blip r:embed="rId2"/>
          <a:stretch>
            <a:fillRect/>
          </a:stretch>
        </p:blipFill>
        <p:spPr>
          <a:xfrm>
            <a:off x="550864" y="2008864"/>
            <a:ext cx="6973888" cy="2841859"/>
          </a:xfrm>
          <a:custGeom>
            <a:avLst/>
            <a:gdLst/>
            <a:ahLst/>
            <a:cxnLst/>
            <a:rect l="l" t="t" r="r" b="b"/>
            <a:pathLst>
              <a:path w="6973888" h="5761037">
                <a:moveTo>
                  <a:pt x="0" y="0"/>
                </a:moveTo>
                <a:lnTo>
                  <a:pt x="6973888" y="0"/>
                </a:lnTo>
                <a:lnTo>
                  <a:pt x="6973888" y="5761037"/>
                </a:lnTo>
                <a:lnTo>
                  <a:pt x="0" y="5761037"/>
                </a:lnTo>
                <a:close/>
              </a:path>
            </a:pathLst>
          </a:custGeom>
        </p:spPr>
      </p:pic>
      <p:sp>
        <p:nvSpPr>
          <p:cNvPr id="111" name="Oval 110">
            <a:extLst>
              <a:ext uri="{FF2B5EF4-FFF2-40B4-BE49-F238E27FC236}">
                <a16:creationId xmlns:a16="http://schemas.microsoft.com/office/drawing/2014/main" id="{61B0F92C-925A-4D2E-839E-EB381378C3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795000" y="4960218"/>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11138417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87CFB0-EDAB-4752-B515-A967B4A1807A}"/>
              </a:ext>
            </a:extLst>
          </p:cNvPr>
          <p:cNvSpPr>
            <a:spLocks noGrp="1"/>
          </p:cNvSpPr>
          <p:nvPr>
            <p:ph type="title"/>
          </p:nvPr>
        </p:nvSpPr>
        <p:spPr/>
        <p:txBody>
          <a:bodyPr/>
          <a:lstStyle/>
          <a:p>
            <a:r>
              <a:rPr lang="en-US"/>
              <a:t>Would you rather...</a:t>
            </a:r>
          </a:p>
        </p:txBody>
      </p:sp>
      <p:graphicFrame>
        <p:nvGraphicFramePr>
          <p:cNvPr id="4" name="Diagram 4">
            <a:extLst>
              <a:ext uri="{FF2B5EF4-FFF2-40B4-BE49-F238E27FC236}">
                <a16:creationId xmlns:a16="http://schemas.microsoft.com/office/drawing/2014/main" id="{2C58AD66-18F9-4561-A429-D6F24F2BAE51}"/>
              </a:ext>
            </a:extLst>
          </p:cNvPr>
          <p:cNvGraphicFramePr>
            <a:graphicFrameLocks noGrp="1"/>
          </p:cNvGraphicFramePr>
          <p:nvPr>
            <p:ph idx="1"/>
          </p:nvPr>
        </p:nvGraphicFramePr>
        <p:xfrm>
          <a:off x="550863" y="2112963"/>
          <a:ext cx="11090275" cy="397986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012082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977C3B-816B-40C4-B235-351BC395F222}"/>
              </a:ext>
            </a:extLst>
          </p:cNvPr>
          <p:cNvSpPr>
            <a:spLocks noGrp="1"/>
          </p:cNvSpPr>
          <p:nvPr>
            <p:ph type="title"/>
          </p:nvPr>
        </p:nvSpPr>
        <p:spPr>
          <a:xfrm>
            <a:off x="550863" y="1520825"/>
            <a:ext cx="4535487" cy="3779838"/>
          </a:xfrm>
        </p:spPr>
        <p:txBody>
          <a:bodyPr anchor="ctr">
            <a:normAutofit/>
          </a:bodyPr>
          <a:lstStyle/>
          <a:p>
            <a:r>
              <a:rPr lang="en-US" sz="6400"/>
              <a:t>Objectives</a:t>
            </a:r>
          </a:p>
        </p:txBody>
      </p:sp>
      <p:grpSp>
        <p:nvGrpSpPr>
          <p:cNvPr id="11" name="Group 10">
            <a:extLst>
              <a:ext uri="{FF2B5EF4-FFF2-40B4-BE49-F238E27FC236}">
                <a16:creationId xmlns:a16="http://schemas.microsoft.com/office/drawing/2014/main" id="{20205E53-D75C-4F15-A4A3-21DA0826FCE9}"/>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32950" y="623661"/>
            <a:ext cx="667800" cy="631474"/>
            <a:chOff x="8069541" y="1262702"/>
            <a:chExt cx="667800" cy="631474"/>
          </a:xfrm>
        </p:grpSpPr>
        <p:sp>
          <p:nvSpPr>
            <p:cNvPr id="12" name="Freeform: Shape 11">
              <a:extLst>
                <a:ext uri="{FF2B5EF4-FFF2-40B4-BE49-F238E27FC236}">
                  <a16:creationId xmlns:a16="http://schemas.microsoft.com/office/drawing/2014/main" id="{EB48C7E5-9699-4FB1-9EEE-581C686293C0}"/>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316993F2-7052-4269-8B81-AC271D2D991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sp>
        <p:nvSpPr>
          <p:cNvPr id="15" name="Oval 14">
            <a:extLst>
              <a:ext uri="{FF2B5EF4-FFF2-40B4-BE49-F238E27FC236}">
                <a16:creationId xmlns:a16="http://schemas.microsoft.com/office/drawing/2014/main" id="{52D58DC7-20C8-4471-BAA7-B296A2AEC3F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2384" y="49771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7" name="Freeform: Shape 16">
            <a:extLst>
              <a:ext uri="{FF2B5EF4-FFF2-40B4-BE49-F238E27FC236}">
                <a16:creationId xmlns:a16="http://schemas.microsoft.com/office/drawing/2014/main" id="{8E4AABAC-100B-437F-86D3-98141285941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261346" y="5733597"/>
            <a:ext cx="1758388" cy="926985"/>
          </a:xfrm>
          <a:custGeom>
            <a:avLst/>
            <a:gdLst>
              <a:gd name="connsiteX0" fmla="*/ 1486881 w 1758388"/>
              <a:gd name="connsiteY0" fmla="*/ 271508 h 926985"/>
              <a:gd name="connsiteX1" fmla="*/ 1758388 w 1758388"/>
              <a:gd name="connsiteY1" fmla="*/ 926985 h 926985"/>
              <a:gd name="connsiteX2" fmla="*/ 1294895 w 1758388"/>
              <a:gd name="connsiteY2" fmla="*/ 926985 h 926985"/>
              <a:gd name="connsiteX3" fmla="*/ 831404 w 1758388"/>
              <a:gd name="connsiteY3" fmla="*/ 463493 h 926985"/>
              <a:gd name="connsiteX4" fmla="*/ 377328 w 1758388"/>
              <a:gd name="connsiteY4" fmla="*/ 833575 h 926985"/>
              <a:gd name="connsiteX5" fmla="*/ 371585 w 1758388"/>
              <a:gd name="connsiteY5" fmla="*/ 890552 h 926985"/>
              <a:gd name="connsiteX6" fmla="*/ 0 w 1758388"/>
              <a:gd name="connsiteY6" fmla="*/ 518968 h 926985"/>
              <a:gd name="connsiteX7" fmla="*/ 16301 w 1758388"/>
              <a:gd name="connsiteY7" fmla="*/ 485129 h 926985"/>
              <a:gd name="connsiteX8" fmla="*/ 831403 w 1758388"/>
              <a:gd name="connsiteY8" fmla="*/ 0 h 926985"/>
              <a:gd name="connsiteX9" fmla="*/ 1486881 w 1758388"/>
              <a:gd name="connsiteY9" fmla="*/ 271508 h 9269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58388" h="926985">
                <a:moveTo>
                  <a:pt x="1486881" y="271508"/>
                </a:moveTo>
                <a:cubicBezTo>
                  <a:pt x="1654632" y="439259"/>
                  <a:pt x="1758388" y="671005"/>
                  <a:pt x="1758388" y="926985"/>
                </a:cubicBezTo>
                <a:lnTo>
                  <a:pt x="1294895" y="926985"/>
                </a:lnTo>
                <a:cubicBezTo>
                  <a:pt x="1294895" y="671005"/>
                  <a:pt x="1087383" y="463493"/>
                  <a:pt x="831404" y="463493"/>
                </a:cubicBezTo>
                <a:cubicBezTo>
                  <a:pt x="607421" y="463493"/>
                  <a:pt x="420547" y="622370"/>
                  <a:pt x="377328" y="833575"/>
                </a:cubicBezTo>
                <a:lnTo>
                  <a:pt x="371585" y="890552"/>
                </a:lnTo>
                <a:lnTo>
                  <a:pt x="0" y="518968"/>
                </a:lnTo>
                <a:lnTo>
                  <a:pt x="16301" y="485129"/>
                </a:lnTo>
                <a:cubicBezTo>
                  <a:pt x="173276" y="196165"/>
                  <a:pt x="479432" y="0"/>
                  <a:pt x="831403" y="0"/>
                </a:cubicBezTo>
                <a:cubicBezTo>
                  <a:pt x="1087383" y="0"/>
                  <a:pt x="1319129" y="103757"/>
                  <a:pt x="1486881" y="271508"/>
                </a:cubicBezTo>
                <a:close/>
              </a:path>
            </a:pathLst>
          </a:custGeom>
          <a:solidFill>
            <a:schemeClr val="bg2"/>
          </a:solidFill>
          <a:ln>
            <a:noFill/>
          </a:ln>
          <a:effectLst>
            <a:innerShdw blurRad="254000" dist="50800" dir="54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9" name="Freeform: Shape 18">
            <a:extLst>
              <a:ext uri="{FF2B5EF4-FFF2-40B4-BE49-F238E27FC236}">
                <a16:creationId xmlns:a16="http://schemas.microsoft.com/office/drawing/2014/main" id="{1DFD33E0-4D46-4176-BAE2-6AED15231C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8900000">
            <a:off x="3353363" y="5725768"/>
            <a:ext cx="1728640" cy="1042921"/>
          </a:xfrm>
          <a:custGeom>
            <a:avLst/>
            <a:gdLst>
              <a:gd name="connsiteX0" fmla="*/ 1391304 w 1728640"/>
              <a:gd name="connsiteY0" fmla="*/ 238153 h 1042921"/>
              <a:gd name="connsiteX1" fmla="*/ 1728640 w 1728640"/>
              <a:gd name="connsiteY1" fmla="*/ 1042921 h 1042921"/>
              <a:gd name="connsiteX2" fmla="*/ 1265147 w 1728640"/>
              <a:gd name="connsiteY2" fmla="*/ 1042921 h 1042921"/>
              <a:gd name="connsiteX3" fmla="*/ 801655 w 1728640"/>
              <a:gd name="connsiteY3" fmla="*/ 521461 h 1042921"/>
              <a:gd name="connsiteX4" fmla="*/ 374587 w 1728640"/>
              <a:gd name="connsiteY4" fmla="*/ 839945 h 1042921"/>
              <a:gd name="connsiteX5" fmla="*/ 362576 w 1728640"/>
              <a:gd name="connsiteY5" fmla="*/ 883477 h 1042921"/>
              <a:gd name="connsiteX6" fmla="*/ 0 w 1728640"/>
              <a:gd name="connsiteY6" fmla="*/ 520901 h 1042921"/>
              <a:gd name="connsiteX7" fmla="*/ 32986 w 1728640"/>
              <a:gd name="connsiteY7" fmla="*/ 459814 h 1042921"/>
              <a:gd name="connsiteX8" fmla="*/ 801656 w 1728640"/>
              <a:gd name="connsiteY8" fmla="*/ 0 h 1042921"/>
              <a:gd name="connsiteX9" fmla="*/ 1391304 w 1728640"/>
              <a:gd name="connsiteY9" fmla="*/ 238153 h 10429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728640" h="1042921">
                <a:moveTo>
                  <a:pt x="1391304" y="238153"/>
                </a:moveTo>
                <a:cubicBezTo>
                  <a:pt x="1597323" y="429440"/>
                  <a:pt x="1728640" y="718927"/>
                  <a:pt x="1728640" y="1042921"/>
                </a:cubicBezTo>
                <a:lnTo>
                  <a:pt x="1265147" y="1042921"/>
                </a:lnTo>
                <a:cubicBezTo>
                  <a:pt x="1265147" y="754926"/>
                  <a:pt x="1057635" y="521461"/>
                  <a:pt x="801655" y="521461"/>
                </a:cubicBezTo>
                <a:cubicBezTo>
                  <a:pt x="609671" y="521461"/>
                  <a:pt x="444949" y="652785"/>
                  <a:pt x="374587" y="839945"/>
                </a:cubicBezTo>
                <a:lnTo>
                  <a:pt x="362576" y="883477"/>
                </a:lnTo>
                <a:lnTo>
                  <a:pt x="0" y="520901"/>
                </a:lnTo>
                <a:lnTo>
                  <a:pt x="32986" y="459814"/>
                </a:lnTo>
                <a:cubicBezTo>
                  <a:pt x="199571" y="182395"/>
                  <a:pt x="481681" y="0"/>
                  <a:pt x="801656" y="0"/>
                </a:cubicBezTo>
                <a:cubicBezTo>
                  <a:pt x="1025638" y="0"/>
                  <a:pt x="1231066" y="89374"/>
                  <a:pt x="1391304" y="238153"/>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21" name="Oval 20">
            <a:extLst>
              <a:ext uri="{FF2B5EF4-FFF2-40B4-BE49-F238E27FC236}">
                <a16:creationId xmlns:a16="http://schemas.microsoft.com/office/drawing/2014/main" id="{022B5D87-7689-4E7F-B03A-7F803B5DF79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4872920" y="5836283"/>
            <a:ext cx="107098" cy="466589"/>
          </a:xfrm>
          <a:prstGeom prst="ellipse">
            <a:avLst/>
          </a:prstGeom>
          <a:solidFill>
            <a:schemeClr val="bg2"/>
          </a:solidFill>
          <a:ln>
            <a:noFill/>
          </a:ln>
          <a:effectLst>
            <a:innerShdw blurRad="63500" dist="254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aphicFrame>
        <p:nvGraphicFramePr>
          <p:cNvPr id="4" name="Diagram 4">
            <a:extLst>
              <a:ext uri="{FF2B5EF4-FFF2-40B4-BE49-F238E27FC236}">
                <a16:creationId xmlns:a16="http://schemas.microsoft.com/office/drawing/2014/main" id="{D244387C-7494-4E78-818A-C3921864A017}"/>
              </a:ext>
            </a:extLst>
          </p:cNvPr>
          <p:cNvGraphicFramePr>
            <a:graphicFrameLocks noGrp="1"/>
          </p:cNvGraphicFramePr>
          <p:nvPr>
            <p:ph idx="1"/>
            <p:extLst>
              <p:ext uri="{D42A27DB-BD31-4B8C-83A1-F6EECF244321}">
                <p14:modId xmlns:p14="http://schemas.microsoft.com/office/powerpoint/2010/main" val="1404988687"/>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31932349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2D63B52-61BC-4B73-8F56-A18FC90190FC}"/>
              </a:ext>
            </a:extLst>
          </p:cNvPr>
          <p:cNvSpPr>
            <a:spLocks noGrp="1"/>
          </p:cNvSpPr>
          <p:nvPr>
            <p:ph type="title"/>
          </p:nvPr>
        </p:nvSpPr>
        <p:spPr>
          <a:xfrm>
            <a:off x="550862" y="580363"/>
            <a:ext cx="5437188" cy="1333055"/>
          </a:xfrm>
        </p:spPr>
        <p:txBody>
          <a:bodyPr wrap="square" anchor="t">
            <a:normAutofit/>
          </a:bodyPr>
          <a:lstStyle/>
          <a:p>
            <a:r>
              <a:rPr lang="en-US"/>
              <a:t>What is Bodhi Day?</a:t>
            </a:r>
          </a:p>
        </p:txBody>
      </p:sp>
      <p:grpSp>
        <p:nvGrpSpPr>
          <p:cNvPr id="23" name="Group 22">
            <a:extLst>
              <a:ext uri="{FF2B5EF4-FFF2-40B4-BE49-F238E27FC236}">
                <a16:creationId xmlns:a16="http://schemas.microsoft.com/office/drawing/2014/main" id="{11F8F457-0192-4F9A-9EEF-D784521FAC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02932" y="412017"/>
            <a:ext cx="667800" cy="631474"/>
            <a:chOff x="8069541" y="1262702"/>
            <a:chExt cx="667800" cy="631474"/>
          </a:xfrm>
        </p:grpSpPr>
        <p:sp>
          <p:nvSpPr>
            <p:cNvPr id="24" name="Freeform: Shape 23">
              <a:extLst>
                <a:ext uri="{FF2B5EF4-FFF2-40B4-BE49-F238E27FC236}">
                  <a16:creationId xmlns:a16="http://schemas.microsoft.com/office/drawing/2014/main" id="{811A27EA-330C-4F31-9051-19CBAE9788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786FC59F-EC76-4A7A-AF75-507FBE3B5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5" name="Picture 5" descr="A large tree&#10;&#10;Description automatically generated">
            <a:extLst>
              <a:ext uri="{FF2B5EF4-FFF2-40B4-BE49-F238E27FC236}">
                <a16:creationId xmlns:a16="http://schemas.microsoft.com/office/drawing/2014/main" id="{7BCF3291-DF65-4B67-8A03-2CA143E98609}"/>
              </a:ext>
            </a:extLst>
          </p:cNvPr>
          <p:cNvPicPr>
            <a:picLocks noChangeAspect="1"/>
          </p:cNvPicPr>
          <p:nvPr/>
        </p:nvPicPr>
        <p:blipFill rotWithShape="1">
          <a:blip r:embed="rId2"/>
          <a:srcRect l="14444" r="20725" b="-1"/>
          <a:stretch/>
        </p:blipFill>
        <p:spPr>
          <a:xfrm>
            <a:off x="550863" y="2530474"/>
            <a:ext cx="5773738" cy="3779838"/>
          </a:xfrm>
          <a:custGeom>
            <a:avLst/>
            <a:gdLst/>
            <a:ahLst/>
            <a:cxnLst/>
            <a:rect l="l" t="t" r="r" b="b"/>
            <a:pathLst>
              <a:path w="5773738" h="3779838">
                <a:moveTo>
                  <a:pt x="0" y="0"/>
                </a:moveTo>
                <a:lnTo>
                  <a:pt x="5773738" y="0"/>
                </a:lnTo>
                <a:lnTo>
                  <a:pt x="5773738" y="3779838"/>
                </a:lnTo>
                <a:lnTo>
                  <a:pt x="0" y="3779838"/>
                </a:lnTo>
                <a:close/>
              </a:path>
            </a:pathLst>
          </a:custGeom>
        </p:spPr>
      </p:pic>
      <p:sp>
        <p:nvSpPr>
          <p:cNvPr id="3" name="Content Placeholder 2">
            <a:extLst>
              <a:ext uri="{FF2B5EF4-FFF2-40B4-BE49-F238E27FC236}">
                <a16:creationId xmlns:a16="http://schemas.microsoft.com/office/drawing/2014/main" id="{3906869C-5990-4B29-88AC-92FCB803083E}"/>
              </a:ext>
            </a:extLst>
          </p:cNvPr>
          <p:cNvSpPr>
            <a:spLocks noGrp="1"/>
          </p:cNvSpPr>
          <p:nvPr>
            <p:ph idx="1"/>
          </p:nvPr>
        </p:nvSpPr>
        <p:spPr>
          <a:xfrm>
            <a:off x="7140575" y="1520825"/>
            <a:ext cx="4500562" cy="4572000"/>
          </a:xfrm>
        </p:spPr>
        <p:txBody>
          <a:bodyPr vert="horz" lIns="0" tIns="0" rIns="0" bIns="0" rtlCol="0" anchor="t">
            <a:normAutofit/>
          </a:bodyPr>
          <a:lstStyle/>
          <a:p>
            <a:r>
              <a:rPr lang="en-US" dirty="0">
                <a:solidFill>
                  <a:srgbClr val="FFFFFF"/>
                </a:solidFill>
                <a:ea typeface="Source Sans Pro"/>
              </a:rPr>
              <a:t>It is marked as the day the Historic Buddha, Siddhartha Gautama, achieved "enlightenment."</a:t>
            </a:r>
          </a:p>
          <a:p>
            <a:endParaRPr lang="en-US">
              <a:ea typeface="Source Sans Pro"/>
            </a:endParaRPr>
          </a:p>
          <a:p>
            <a:r>
              <a:rPr lang="en-US" dirty="0">
                <a:solidFill>
                  <a:srgbClr val="FFFFFF"/>
                </a:solidFill>
                <a:ea typeface="Source Sans Pro"/>
              </a:rPr>
              <a:t>It is celebrated on the 8th day of the 12th month of the lunar year, which changes from year to year. Lasts 30 days. </a:t>
            </a:r>
            <a:endParaRPr lang="en-US">
              <a:solidFill>
                <a:srgbClr val="FFFFFF">
                  <a:alpha val="60000"/>
                </a:srgbClr>
              </a:solidFill>
              <a:ea typeface="Source Sans Pro"/>
            </a:endParaRPr>
          </a:p>
          <a:p>
            <a:endParaRPr lang="en-US" dirty="0">
              <a:ea typeface="Source Sans Pro"/>
            </a:endParaRPr>
          </a:p>
          <a:p>
            <a:r>
              <a:rPr lang="en-US" dirty="0">
                <a:solidFill>
                  <a:srgbClr val="FFFFFF"/>
                </a:solidFill>
                <a:ea typeface="Source Sans Pro"/>
              </a:rPr>
              <a:t>Many celebrate on Dec. 8th every year.</a:t>
            </a:r>
            <a:endParaRPr lang="en-US" dirty="0">
              <a:ea typeface="Source Sans Pro"/>
            </a:endParaRPr>
          </a:p>
          <a:p>
            <a:endParaRPr lang="en-US">
              <a:ea typeface="Source Sans Pro"/>
            </a:endParaRPr>
          </a:p>
          <a:p>
            <a:endParaRPr lang="en-US">
              <a:ea typeface="Source Sans Pro"/>
            </a:endParaRPr>
          </a:p>
          <a:p>
            <a:endParaRPr lang="en-US">
              <a:solidFill>
                <a:srgbClr val="FFFFFF">
                  <a:alpha val="60000"/>
                </a:srgbClr>
              </a:solidFill>
              <a:ea typeface="Source Sans Pro"/>
            </a:endParaRPr>
          </a:p>
        </p:txBody>
      </p:sp>
      <p:sp>
        <p:nvSpPr>
          <p:cNvPr id="27" name="Freeform: Shape 26">
            <a:extLst>
              <a:ext uri="{FF2B5EF4-FFF2-40B4-BE49-F238E27FC236}">
                <a16:creationId xmlns:a16="http://schemas.microsoft.com/office/drawing/2014/main" id="{3E6AA126-9DDC-4FBE-AEE6-8D0E982B0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2295" y="6121100"/>
            <a:ext cx="1080000" cy="736900"/>
          </a:xfrm>
          <a:custGeom>
            <a:avLst/>
            <a:gdLst>
              <a:gd name="connsiteX0" fmla="*/ 540000 w 1080000"/>
              <a:gd name="connsiteY0" fmla="*/ 0 h 736900"/>
              <a:gd name="connsiteX1" fmla="*/ 1080000 w 1080000"/>
              <a:gd name="connsiteY1" fmla="*/ 540000 h 736900"/>
              <a:gd name="connsiteX2" fmla="*/ 1069029 w 1080000"/>
              <a:gd name="connsiteY2" fmla="*/ 648829 h 736900"/>
              <a:gd name="connsiteX3" fmla="*/ 1041691 w 1080000"/>
              <a:gd name="connsiteY3" fmla="*/ 736900 h 736900"/>
              <a:gd name="connsiteX4" fmla="*/ 38310 w 1080000"/>
              <a:gd name="connsiteY4" fmla="*/ 736900 h 736900"/>
              <a:gd name="connsiteX5" fmla="*/ 10971 w 1080000"/>
              <a:gd name="connsiteY5" fmla="*/ 648829 h 736900"/>
              <a:gd name="connsiteX6" fmla="*/ 0 w 1080000"/>
              <a:gd name="connsiteY6" fmla="*/ 540000 h 736900"/>
              <a:gd name="connsiteX7" fmla="*/ 540000 w 1080000"/>
              <a:gd name="connsiteY7" fmla="*/ 0 h 73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0" h="736900">
                <a:moveTo>
                  <a:pt x="540000" y="0"/>
                </a:moveTo>
                <a:cubicBezTo>
                  <a:pt x="838234" y="0"/>
                  <a:pt x="1080000" y="241766"/>
                  <a:pt x="1080000" y="540000"/>
                </a:cubicBezTo>
                <a:cubicBezTo>
                  <a:pt x="1080000" y="577280"/>
                  <a:pt x="1076223" y="613676"/>
                  <a:pt x="1069029" y="648829"/>
                </a:cubicBezTo>
                <a:lnTo>
                  <a:pt x="1041691" y="736900"/>
                </a:lnTo>
                <a:lnTo>
                  <a:pt x="38310" y="736900"/>
                </a:lnTo>
                <a:lnTo>
                  <a:pt x="10971" y="648829"/>
                </a:lnTo>
                <a:cubicBezTo>
                  <a:pt x="3778" y="613676"/>
                  <a:pt x="0" y="577280"/>
                  <a:pt x="0" y="540000"/>
                </a:cubicBezTo>
                <a:cubicBezTo>
                  <a:pt x="0" y="241766"/>
                  <a:pt x="241766" y="0"/>
                  <a:pt x="540000"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76200" dir="1926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99744701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C009799-3ADD-4049-BC6E-054D8DCDE242}"/>
              </a:ext>
            </a:extLst>
          </p:cNvPr>
          <p:cNvSpPr>
            <a:spLocks noGrp="1"/>
          </p:cNvSpPr>
          <p:nvPr>
            <p:ph type="title"/>
          </p:nvPr>
        </p:nvSpPr>
        <p:spPr>
          <a:xfrm>
            <a:off x="550864" y="549275"/>
            <a:ext cx="3565524" cy="1997855"/>
          </a:xfrm>
        </p:spPr>
        <p:txBody>
          <a:bodyPr wrap="square" anchor="b">
            <a:normAutofit/>
          </a:bodyPr>
          <a:lstStyle/>
          <a:p>
            <a:r>
              <a:rPr lang="en-US"/>
              <a:t>The Story</a:t>
            </a:r>
          </a:p>
        </p:txBody>
      </p:sp>
      <p:sp>
        <p:nvSpPr>
          <p:cNvPr id="3" name="Content Placeholder 2">
            <a:extLst>
              <a:ext uri="{FF2B5EF4-FFF2-40B4-BE49-F238E27FC236}">
                <a16:creationId xmlns:a16="http://schemas.microsoft.com/office/drawing/2014/main" id="{0842F97E-04BD-447E-B300-DE3B8E252225}"/>
              </a:ext>
            </a:extLst>
          </p:cNvPr>
          <p:cNvSpPr>
            <a:spLocks noGrp="1"/>
          </p:cNvSpPr>
          <p:nvPr>
            <p:ph idx="1"/>
          </p:nvPr>
        </p:nvSpPr>
        <p:spPr>
          <a:xfrm>
            <a:off x="550863" y="2678400"/>
            <a:ext cx="3565525" cy="3414425"/>
          </a:xfrm>
        </p:spPr>
        <p:txBody>
          <a:bodyPr vert="horz" lIns="0" tIns="0" rIns="0" bIns="0" rtlCol="0" anchor="t">
            <a:normAutofit/>
          </a:bodyPr>
          <a:lstStyle/>
          <a:p>
            <a:pPr>
              <a:lnSpc>
                <a:spcPct val="100000"/>
              </a:lnSpc>
            </a:pPr>
            <a:r>
              <a:rPr lang="en-US" sz="1400">
                <a:ea typeface="Source Sans Pro"/>
              </a:rPr>
              <a:t>Siddhartha Gautama was a coddled prince, shielded from the "unpleasant reality of the world". One day, he went out into the kingdom and saw people suffering and witnessed death. He was shocked that not everyone experienced the joys of life. </a:t>
            </a:r>
          </a:p>
          <a:p>
            <a:pPr marL="0" indent="0">
              <a:lnSpc>
                <a:spcPct val="100000"/>
              </a:lnSpc>
              <a:buNone/>
            </a:pPr>
            <a:endParaRPr lang="en-US" sz="1400">
              <a:ea typeface="Source Sans Pro"/>
            </a:endParaRPr>
          </a:p>
          <a:p>
            <a:pPr>
              <a:lnSpc>
                <a:spcPct val="100000"/>
              </a:lnSpc>
            </a:pPr>
            <a:r>
              <a:rPr lang="en-US" sz="1400">
                <a:ea typeface="Source Sans Pro"/>
              </a:rPr>
              <a:t>He ran away from his life to find "true meaning." He studied under several different masters until he was near death, materially and emotionally bankrupt. </a:t>
            </a:r>
          </a:p>
          <a:p>
            <a:pPr>
              <a:lnSpc>
                <a:spcPct val="100000"/>
              </a:lnSpc>
            </a:pPr>
            <a:endParaRPr lang="en-US" sz="1400">
              <a:ea typeface="Source Sans Pro"/>
            </a:endParaRPr>
          </a:p>
          <a:p>
            <a:pPr marL="0" indent="0">
              <a:lnSpc>
                <a:spcPct val="100000"/>
              </a:lnSpc>
              <a:buNone/>
            </a:pPr>
            <a:endParaRPr lang="en-US" sz="1400">
              <a:ea typeface="Source Sans Pro"/>
            </a:endParaRPr>
          </a:p>
        </p:txBody>
      </p:sp>
      <p:pic>
        <p:nvPicPr>
          <p:cNvPr id="5" name="Picture 5" descr="A person that is on fire&#10;&#10;Description automatically generated">
            <a:extLst>
              <a:ext uri="{FF2B5EF4-FFF2-40B4-BE49-F238E27FC236}">
                <a16:creationId xmlns:a16="http://schemas.microsoft.com/office/drawing/2014/main" id="{E609EC99-A994-49E7-AA28-D83CDD54FD33}"/>
              </a:ext>
            </a:extLst>
          </p:cNvPr>
          <p:cNvPicPr>
            <a:picLocks noChangeAspect="1"/>
          </p:cNvPicPr>
          <p:nvPr/>
        </p:nvPicPr>
        <p:blipFill rotWithShape="1">
          <a:blip r:embed="rId2"/>
          <a:srcRect l="27189" r="16812"/>
          <a:stretch/>
        </p:blipFill>
        <p:spPr>
          <a:xfrm>
            <a:off x="5588000" y="862806"/>
            <a:ext cx="5132388" cy="5132388"/>
          </a:xfrm>
          <a:custGeom>
            <a:avLst/>
            <a:gdLst/>
            <a:ahLst/>
            <a:cxnLst/>
            <a:rect l="l" t="t" r="r" b="b"/>
            <a:pathLst>
              <a:path w="5132388" h="5132388">
                <a:moveTo>
                  <a:pt x="2566194" y="0"/>
                </a:moveTo>
                <a:cubicBezTo>
                  <a:pt x="3983464" y="0"/>
                  <a:pt x="5132388" y="1148924"/>
                  <a:pt x="5132388" y="2566194"/>
                </a:cubicBezTo>
                <a:cubicBezTo>
                  <a:pt x="5132388" y="3983464"/>
                  <a:pt x="3983464" y="5132388"/>
                  <a:pt x="2566194" y="5132388"/>
                </a:cubicBezTo>
                <a:cubicBezTo>
                  <a:pt x="1148924" y="5132388"/>
                  <a:pt x="0" y="3983464"/>
                  <a:pt x="0" y="2566194"/>
                </a:cubicBezTo>
                <a:cubicBezTo>
                  <a:pt x="0" y="1148924"/>
                  <a:pt x="1148924" y="0"/>
                  <a:pt x="2566194" y="0"/>
                </a:cubicBezTo>
                <a:close/>
              </a:path>
            </a:pathLst>
          </a:custGeom>
        </p:spPr>
      </p:pic>
      <p:grpSp>
        <p:nvGrpSpPr>
          <p:cNvPr id="12" name="Group 11">
            <a:extLst>
              <a:ext uri="{FF2B5EF4-FFF2-40B4-BE49-F238E27FC236}">
                <a16:creationId xmlns:a16="http://schemas.microsoft.com/office/drawing/2014/main" id="{183B29DA-9BB8-4BA8-B8E1-8C2B544078C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0822156" y="4143453"/>
            <a:ext cx="734257" cy="760506"/>
            <a:chOff x="5243759" y="1363788"/>
            <a:chExt cx="734257" cy="760506"/>
          </a:xfrm>
        </p:grpSpPr>
        <p:sp>
          <p:nvSpPr>
            <p:cNvPr id="13" name="Freeform 5">
              <a:extLst>
                <a:ext uri="{FF2B5EF4-FFF2-40B4-BE49-F238E27FC236}">
                  <a16:creationId xmlns:a16="http://schemas.microsoft.com/office/drawing/2014/main" id="{D02496F8-166D-469A-8040-08608013BF72}"/>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Freeform 6">
              <a:extLst>
                <a:ext uri="{FF2B5EF4-FFF2-40B4-BE49-F238E27FC236}">
                  <a16:creationId xmlns:a16="http://schemas.microsoft.com/office/drawing/2014/main" id="{23E648A7-A02A-4DC7-9FEC-489F1BA6F77F}"/>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Freeform 8">
              <a:extLst>
                <a:ext uri="{FF2B5EF4-FFF2-40B4-BE49-F238E27FC236}">
                  <a16:creationId xmlns:a16="http://schemas.microsoft.com/office/drawing/2014/main" id="{4EF573B1-38BC-4C7B-894C-BE3864A04ADD}"/>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7" name="Oval 16">
            <a:extLst>
              <a:ext uri="{FF2B5EF4-FFF2-40B4-BE49-F238E27FC236}">
                <a16:creationId xmlns:a16="http://schemas.microsoft.com/office/drawing/2014/main" id="{647A77D8-817B-4A9F-86AA-FE781E813DB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668780" y="5059009"/>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66275298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21" name="Rectangle 20">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66DDE6C-097C-4E7A-8047-CA654C180ECE}"/>
              </a:ext>
            </a:extLst>
          </p:cNvPr>
          <p:cNvSpPr>
            <a:spLocks noGrp="1"/>
          </p:cNvSpPr>
          <p:nvPr>
            <p:ph type="title"/>
          </p:nvPr>
        </p:nvSpPr>
        <p:spPr>
          <a:xfrm>
            <a:off x="550862" y="580363"/>
            <a:ext cx="5437188" cy="1333055"/>
          </a:xfrm>
        </p:spPr>
        <p:txBody>
          <a:bodyPr wrap="square" anchor="t">
            <a:normAutofit/>
          </a:bodyPr>
          <a:lstStyle/>
          <a:p>
            <a:r>
              <a:rPr lang="en-US"/>
              <a:t>The Story</a:t>
            </a:r>
          </a:p>
        </p:txBody>
      </p:sp>
      <p:grpSp>
        <p:nvGrpSpPr>
          <p:cNvPr id="23" name="Group 22">
            <a:extLst>
              <a:ext uri="{FF2B5EF4-FFF2-40B4-BE49-F238E27FC236}">
                <a16:creationId xmlns:a16="http://schemas.microsoft.com/office/drawing/2014/main" id="{11F8F457-0192-4F9A-9EEF-D784521FAC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02932" y="412017"/>
            <a:ext cx="667800" cy="631474"/>
            <a:chOff x="8069541" y="1262702"/>
            <a:chExt cx="667800" cy="631474"/>
          </a:xfrm>
        </p:grpSpPr>
        <p:sp>
          <p:nvSpPr>
            <p:cNvPr id="24" name="Freeform: Shape 23">
              <a:extLst>
                <a:ext uri="{FF2B5EF4-FFF2-40B4-BE49-F238E27FC236}">
                  <a16:creationId xmlns:a16="http://schemas.microsoft.com/office/drawing/2014/main" id="{811A27EA-330C-4F31-9051-19CBAE9788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786FC59F-EC76-4A7A-AF75-507FBE3B5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4" name="Picture 4" descr="A group of palm trees on a cloudy day&#10;&#10;Description automatically generated">
            <a:extLst>
              <a:ext uri="{FF2B5EF4-FFF2-40B4-BE49-F238E27FC236}">
                <a16:creationId xmlns:a16="http://schemas.microsoft.com/office/drawing/2014/main" id="{E7CABD1C-199C-4C73-8904-BF8839F90731}"/>
              </a:ext>
            </a:extLst>
          </p:cNvPr>
          <p:cNvPicPr>
            <a:picLocks noChangeAspect="1"/>
          </p:cNvPicPr>
          <p:nvPr/>
        </p:nvPicPr>
        <p:blipFill rotWithShape="1">
          <a:blip r:embed="rId2"/>
          <a:srcRect r="13373"/>
          <a:stretch/>
        </p:blipFill>
        <p:spPr>
          <a:xfrm>
            <a:off x="550863" y="2530474"/>
            <a:ext cx="5773738" cy="3779838"/>
          </a:xfrm>
          <a:custGeom>
            <a:avLst/>
            <a:gdLst/>
            <a:ahLst/>
            <a:cxnLst/>
            <a:rect l="l" t="t" r="r" b="b"/>
            <a:pathLst>
              <a:path w="5773738" h="3779838">
                <a:moveTo>
                  <a:pt x="0" y="0"/>
                </a:moveTo>
                <a:lnTo>
                  <a:pt x="5773738" y="0"/>
                </a:lnTo>
                <a:lnTo>
                  <a:pt x="5773738" y="3779838"/>
                </a:lnTo>
                <a:lnTo>
                  <a:pt x="0" y="3779838"/>
                </a:lnTo>
                <a:close/>
              </a:path>
            </a:pathLst>
          </a:custGeom>
        </p:spPr>
      </p:pic>
      <p:sp>
        <p:nvSpPr>
          <p:cNvPr id="3" name="Content Placeholder 2">
            <a:extLst>
              <a:ext uri="{FF2B5EF4-FFF2-40B4-BE49-F238E27FC236}">
                <a16:creationId xmlns:a16="http://schemas.microsoft.com/office/drawing/2014/main" id="{EC44733A-0CF1-48E1-94AB-0B6FE5970D93}"/>
              </a:ext>
            </a:extLst>
          </p:cNvPr>
          <p:cNvSpPr>
            <a:spLocks noGrp="1"/>
          </p:cNvSpPr>
          <p:nvPr>
            <p:ph idx="1"/>
          </p:nvPr>
        </p:nvSpPr>
        <p:spPr>
          <a:xfrm>
            <a:off x="7140575" y="1520825"/>
            <a:ext cx="4500562" cy="4572000"/>
          </a:xfrm>
        </p:spPr>
        <p:txBody>
          <a:bodyPr vert="horz" lIns="0" tIns="0" rIns="0" bIns="0" rtlCol="0" anchor="t">
            <a:normAutofit/>
          </a:bodyPr>
          <a:lstStyle/>
          <a:p>
            <a:r>
              <a:rPr lang="en-US" dirty="0">
                <a:solidFill>
                  <a:srgbClr val="FFFFFF"/>
                </a:solidFill>
                <a:ea typeface="+mn-lt"/>
                <a:cs typeface="+mn-lt"/>
              </a:rPr>
              <a:t>It is then that he went to rest under a Bodhi tree and vowed to stay there until he found what he was looking for. He sat in meditation for days (ranging from 7 days to 49 years, depending on the different beliefs).</a:t>
            </a:r>
          </a:p>
          <a:p>
            <a:r>
              <a:rPr lang="en-US" dirty="0">
                <a:solidFill>
                  <a:srgbClr val="FFFFFF"/>
                </a:solidFill>
                <a:ea typeface="Source Sans Pro"/>
              </a:rPr>
              <a:t>On the 8th day of the 12th month of the lunar year, he awoke enlightened and he could "See". This realization became the 4 Noble Truths  (Nirvana).</a:t>
            </a:r>
          </a:p>
          <a:p>
            <a:r>
              <a:rPr lang="en-US" dirty="0">
                <a:solidFill>
                  <a:srgbClr val="FFFFFF"/>
                </a:solidFill>
                <a:ea typeface="Source Sans Pro"/>
              </a:rPr>
              <a:t>He was now the Buddha, the Teacher. </a:t>
            </a:r>
          </a:p>
        </p:txBody>
      </p:sp>
      <p:sp>
        <p:nvSpPr>
          <p:cNvPr id="27" name="Freeform: Shape 26">
            <a:extLst>
              <a:ext uri="{FF2B5EF4-FFF2-40B4-BE49-F238E27FC236}">
                <a16:creationId xmlns:a16="http://schemas.microsoft.com/office/drawing/2014/main" id="{3E6AA126-9DDC-4FBE-AEE6-8D0E982B0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2295" y="6121100"/>
            <a:ext cx="1080000" cy="736900"/>
          </a:xfrm>
          <a:custGeom>
            <a:avLst/>
            <a:gdLst>
              <a:gd name="connsiteX0" fmla="*/ 540000 w 1080000"/>
              <a:gd name="connsiteY0" fmla="*/ 0 h 736900"/>
              <a:gd name="connsiteX1" fmla="*/ 1080000 w 1080000"/>
              <a:gd name="connsiteY1" fmla="*/ 540000 h 736900"/>
              <a:gd name="connsiteX2" fmla="*/ 1069029 w 1080000"/>
              <a:gd name="connsiteY2" fmla="*/ 648829 h 736900"/>
              <a:gd name="connsiteX3" fmla="*/ 1041691 w 1080000"/>
              <a:gd name="connsiteY3" fmla="*/ 736900 h 736900"/>
              <a:gd name="connsiteX4" fmla="*/ 38310 w 1080000"/>
              <a:gd name="connsiteY4" fmla="*/ 736900 h 736900"/>
              <a:gd name="connsiteX5" fmla="*/ 10971 w 1080000"/>
              <a:gd name="connsiteY5" fmla="*/ 648829 h 736900"/>
              <a:gd name="connsiteX6" fmla="*/ 0 w 1080000"/>
              <a:gd name="connsiteY6" fmla="*/ 540000 h 736900"/>
              <a:gd name="connsiteX7" fmla="*/ 540000 w 1080000"/>
              <a:gd name="connsiteY7" fmla="*/ 0 h 73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0" h="736900">
                <a:moveTo>
                  <a:pt x="540000" y="0"/>
                </a:moveTo>
                <a:cubicBezTo>
                  <a:pt x="838234" y="0"/>
                  <a:pt x="1080000" y="241766"/>
                  <a:pt x="1080000" y="540000"/>
                </a:cubicBezTo>
                <a:cubicBezTo>
                  <a:pt x="1080000" y="577280"/>
                  <a:pt x="1076223" y="613676"/>
                  <a:pt x="1069029" y="648829"/>
                </a:cubicBezTo>
                <a:lnTo>
                  <a:pt x="1041691" y="736900"/>
                </a:lnTo>
                <a:lnTo>
                  <a:pt x="38310" y="736900"/>
                </a:lnTo>
                <a:lnTo>
                  <a:pt x="10971" y="648829"/>
                </a:lnTo>
                <a:cubicBezTo>
                  <a:pt x="3778" y="613676"/>
                  <a:pt x="0" y="577280"/>
                  <a:pt x="0" y="540000"/>
                </a:cubicBezTo>
                <a:cubicBezTo>
                  <a:pt x="0" y="241766"/>
                  <a:pt x="241766" y="0"/>
                  <a:pt x="540000"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76200" dir="1926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1561824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9406C7E-45CF-41E1-A7DA-EF343ABD9106}"/>
              </a:ext>
            </a:extLst>
          </p:cNvPr>
          <p:cNvSpPr>
            <a:spLocks noGrp="1"/>
          </p:cNvSpPr>
          <p:nvPr>
            <p:ph type="title"/>
          </p:nvPr>
        </p:nvSpPr>
        <p:spPr>
          <a:xfrm>
            <a:off x="550862" y="580363"/>
            <a:ext cx="5437188" cy="1333055"/>
          </a:xfrm>
        </p:spPr>
        <p:txBody>
          <a:bodyPr wrap="square" anchor="t">
            <a:normAutofit/>
          </a:bodyPr>
          <a:lstStyle/>
          <a:p>
            <a:r>
              <a:rPr lang="en-US"/>
              <a:t>How is it celebrated?</a:t>
            </a:r>
          </a:p>
        </p:txBody>
      </p:sp>
      <p:grpSp>
        <p:nvGrpSpPr>
          <p:cNvPr id="11" name="Group 10">
            <a:extLst>
              <a:ext uri="{FF2B5EF4-FFF2-40B4-BE49-F238E27FC236}">
                <a16:creationId xmlns:a16="http://schemas.microsoft.com/office/drawing/2014/main" id="{11F8F457-0192-4F9A-9EEF-D784521FAC1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1102932" y="412017"/>
            <a:ext cx="667800" cy="631474"/>
            <a:chOff x="8069541" y="1262702"/>
            <a:chExt cx="667800" cy="631474"/>
          </a:xfrm>
        </p:grpSpPr>
        <p:sp>
          <p:nvSpPr>
            <p:cNvPr id="12" name="Freeform: Shape 11">
              <a:extLst>
                <a:ext uri="{FF2B5EF4-FFF2-40B4-BE49-F238E27FC236}">
                  <a16:creationId xmlns:a16="http://schemas.microsoft.com/office/drawing/2014/main" id="{811A27EA-330C-4F31-9051-19CBAE97885C}"/>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a:off x="8069541" y="1262702"/>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127000" dist="50800" dir="42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3" name="Oval 12">
              <a:extLst>
                <a:ext uri="{FF2B5EF4-FFF2-40B4-BE49-F238E27FC236}">
                  <a16:creationId xmlns:a16="http://schemas.microsoft.com/office/drawing/2014/main" id="{786FC59F-EC76-4A7A-AF75-507FBE3B52D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2700000">
              <a:off x="8332341" y="1436239"/>
              <a:ext cx="270000" cy="540000"/>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4" name="Picture 4" descr="A picture containing table, indoor, food, wooden&#10;&#10;Description automatically generated">
            <a:extLst>
              <a:ext uri="{FF2B5EF4-FFF2-40B4-BE49-F238E27FC236}">
                <a16:creationId xmlns:a16="http://schemas.microsoft.com/office/drawing/2014/main" id="{14F33308-7BD9-45C9-8E9B-05F0732CD905}"/>
              </a:ext>
            </a:extLst>
          </p:cNvPr>
          <p:cNvPicPr>
            <a:picLocks noChangeAspect="1"/>
          </p:cNvPicPr>
          <p:nvPr/>
        </p:nvPicPr>
        <p:blipFill rotWithShape="1">
          <a:blip r:embed="rId2"/>
          <a:srcRect b="2215"/>
          <a:stretch/>
        </p:blipFill>
        <p:spPr>
          <a:xfrm>
            <a:off x="550863" y="2530474"/>
            <a:ext cx="5773738" cy="3779838"/>
          </a:xfrm>
          <a:custGeom>
            <a:avLst/>
            <a:gdLst/>
            <a:ahLst/>
            <a:cxnLst/>
            <a:rect l="l" t="t" r="r" b="b"/>
            <a:pathLst>
              <a:path w="5773738" h="3779838">
                <a:moveTo>
                  <a:pt x="0" y="0"/>
                </a:moveTo>
                <a:lnTo>
                  <a:pt x="5773738" y="0"/>
                </a:lnTo>
                <a:lnTo>
                  <a:pt x="5773738" y="3779838"/>
                </a:lnTo>
                <a:lnTo>
                  <a:pt x="0" y="3779838"/>
                </a:lnTo>
                <a:close/>
              </a:path>
            </a:pathLst>
          </a:custGeom>
        </p:spPr>
      </p:pic>
      <p:sp>
        <p:nvSpPr>
          <p:cNvPr id="3" name="Content Placeholder 2">
            <a:extLst>
              <a:ext uri="{FF2B5EF4-FFF2-40B4-BE49-F238E27FC236}">
                <a16:creationId xmlns:a16="http://schemas.microsoft.com/office/drawing/2014/main" id="{95811269-2B48-4EDB-947D-D126E49851D2}"/>
              </a:ext>
            </a:extLst>
          </p:cNvPr>
          <p:cNvSpPr>
            <a:spLocks noGrp="1"/>
          </p:cNvSpPr>
          <p:nvPr>
            <p:ph idx="1"/>
          </p:nvPr>
        </p:nvSpPr>
        <p:spPr>
          <a:xfrm>
            <a:off x="7140575" y="1520825"/>
            <a:ext cx="4500562" cy="4572000"/>
          </a:xfrm>
        </p:spPr>
        <p:txBody>
          <a:bodyPr vert="horz" wrap="square" lIns="0" tIns="0" rIns="0" bIns="0" rtlCol="0" anchor="t">
            <a:noAutofit/>
          </a:bodyPr>
          <a:lstStyle/>
          <a:p>
            <a:pPr>
              <a:lnSpc>
                <a:spcPct val="100000"/>
              </a:lnSpc>
            </a:pPr>
            <a:r>
              <a:rPr lang="en-US" sz="1800" dirty="0">
                <a:solidFill>
                  <a:srgbClr val="FFFFFF"/>
                </a:solidFill>
                <a:ea typeface="Source Sans Pro"/>
              </a:rPr>
              <a:t>Services and traditions vary among Buddhist sects. However, all such services commemorate the Buddha's achievement of Nirvana and what it means for Buddhism today.</a:t>
            </a:r>
          </a:p>
          <a:p>
            <a:pPr>
              <a:lnSpc>
                <a:spcPct val="100000"/>
              </a:lnSpc>
            </a:pPr>
            <a:r>
              <a:rPr lang="en-US" sz="1800" dirty="0">
                <a:solidFill>
                  <a:srgbClr val="FFFFFF"/>
                </a:solidFill>
                <a:ea typeface="Source Sans Pro"/>
              </a:rPr>
              <a:t>Services and traditions include, additional meditation, study of the Dharma (Buddhist teachings), chanting of Buddhist texts (sutras), or performing kind acts towards others.</a:t>
            </a:r>
          </a:p>
          <a:p>
            <a:pPr>
              <a:lnSpc>
                <a:spcPct val="100000"/>
              </a:lnSpc>
            </a:pPr>
            <a:r>
              <a:rPr lang="en-US" sz="1800" dirty="0">
                <a:solidFill>
                  <a:srgbClr val="FFFFFF"/>
                </a:solidFill>
                <a:ea typeface="Source Sans Pro"/>
              </a:rPr>
              <a:t>Some Buddhists celebrate with a traditional meal of tea, cakes, and readings. Many eat rice and milk the morning of Bodhi day to commemorate the first meal the Buddha ate after he was enlightened.</a:t>
            </a:r>
          </a:p>
          <a:p>
            <a:pPr>
              <a:lnSpc>
                <a:spcPct val="100000"/>
              </a:lnSpc>
            </a:pPr>
            <a:endParaRPr lang="en-US" sz="1700">
              <a:ea typeface="Source Sans Pro"/>
            </a:endParaRPr>
          </a:p>
          <a:p>
            <a:pPr>
              <a:lnSpc>
                <a:spcPct val="100000"/>
              </a:lnSpc>
            </a:pPr>
            <a:endParaRPr lang="en-US" sz="1700">
              <a:ea typeface="Source Sans Pro"/>
            </a:endParaRPr>
          </a:p>
        </p:txBody>
      </p:sp>
      <p:sp>
        <p:nvSpPr>
          <p:cNvPr id="15" name="Freeform: Shape 14">
            <a:extLst>
              <a:ext uri="{FF2B5EF4-FFF2-40B4-BE49-F238E27FC236}">
                <a16:creationId xmlns:a16="http://schemas.microsoft.com/office/drawing/2014/main" id="{3E6AA126-9DDC-4FBE-AEE6-8D0E982B0E2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92295" y="6121100"/>
            <a:ext cx="1080000" cy="736900"/>
          </a:xfrm>
          <a:custGeom>
            <a:avLst/>
            <a:gdLst>
              <a:gd name="connsiteX0" fmla="*/ 540000 w 1080000"/>
              <a:gd name="connsiteY0" fmla="*/ 0 h 736900"/>
              <a:gd name="connsiteX1" fmla="*/ 1080000 w 1080000"/>
              <a:gd name="connsiteY1" fmla="*/ 540000 h 736900"/>
              <a:gd name="connsiteX2" fmla="*/ 1069029 w 1080000"/>
              <a:gd name="connsiteY2" fmla="*/ 648829 h 736900"/>
              <a:gd name="connsiteX3" fmla="*/ 1041691 w 1080000"/>
              <a:gd name="connsiteY3" fmla="*/ 736900 h 736900"/>
              <a:gd name="connsiteX4" fmla="*/ 38310 w 1080000"/>
              <a:gd name="connsiteY4" fmla="*/ 736900 h 736900"/>
              <a:gd name="connsiteX5" fmla="*/ 10971 w 1080000"/>
              <a:gd name="connsiteY5" fmla="*/ 648829 h 736900"/>
              <a:gd name="connsiteX6" fmla="*/ 0 w 1080000"/>
              <a:gd name="connsiteY6" fmla="*/ 540000 h 736900"/>
              <a:gd name="connsiteX7" fmla="*/ 540000 w 1080000"/>
              <a:gd name="connsiteY7" fmla="*/ 0 h 736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80000" h="736900">
                <a:moveTo>
                  <a:pt x="540000" y="0"/>
                </a:moveTo>
                <a:cubicBezTo>
                  <a:pt x="838234" y="0"/>
                  <a:pt x="1080000" y="241766"/>
                  <a:pt x="1080000" y="540000"/>
                </a:cubicBezTo>
                <a:cubicBezTo>
                  <a:pt x="1080000" y="577280"/>
                  <a:pt x="1076223" y="613676"/>
                  <a:pt x="1069029" y="648829"/>
                </a:cubicBezTo>
                <a:lnTo>
                  <a:pt x="1041691" y="736900"/>
                </a:lnTo>
                <a:lnTo>
                  <a:pt x="38310" y="736900"/>
                </a:lnTo>
                <a:lnTo>
                  <a:pt x="10971" y="648829"/>
                </a:lnTo>
                <a:cubicBezTo>
                  <a:pt x="3778" y="613676"/>
                  <a:pt x="0" y="577280"/>
                  <a:pt x="0" y="540000"/>
                </a:cubicBezTo>
                <a:cubicBezTo>
                  <a:pt x="0" y="241766"/>
                  <a:pt x="241766" y="0"/>
                  <a:pt x="540000" y="0"/>
                </a:cubicBezTo>
                <a:close/>
              </a:path>
            </a:pathLst>
          </a:cu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76200" dir="1926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20001557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3" name="Freeform: Shape 22">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7" name="Oval 26">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9" name="Group 28">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30" name="Freeform: Shape 29">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2" name="Oval 31">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3" name="Oval 32">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35" name="Rectangle 34">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28A00A08-E4E6-4184-B484-E0E034072A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81171" y="13882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9" name="Group 38">
            <a:extLst>
              <a:ext uri="{FF2B5EF4-FFF2-40B4-BE49-F238E27FC236}">
                <a16:creationId xmlns:a16="http://schemas.microsoft.com/office/drawing/2014/main" id="{0780E404-3121-4F33-AF2D-65F659A9779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727675" y="288981"/>
            <a:ext cx="1262947" cy="1335600"/>
            <a:chOff x="2678417" y="2427951"/>
            <a:chExt cx="1262947" cy="1335600"/>
          </a:xfrm>
        </p:grpSpPr>
        <p:sp>
          <p:nvSpPr>
            <p:cNvPr id="40" name="Freeform: Shape 39">
              <a:extLst>
                <a:ext uri="{FF2B5EF4-FFF2-40B4-BE49-F238E27FC236}">
                  <a16:creationId xmlns:a16="http://schemas.microsoft.com/office/drawing/2014/main" id="{2339341D-8322-49F1-91DA-6D115CCAE7AB}"/>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1" name="Oval 40">
              <a:extLst>
                <a:ext uri="{FF2B5EF4-FFF2-40B4-BE49-F238E27FC236}">
                  <a16:creationId xmlns:a16="http://schemas.microsoft.com/office/drawing/2014/main" id="{7EB9DB0E-3B0E-411A-9274-448D565CA49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FCB47E7C-DDC5-485F-8B4D-990FFA634074}"/>
              </a:ext>
            </a:extLst>
          </p:cNvPr>
          <p:cNvSpPr>
            <a:spLocks noGrp="1"/>
          </p:cNvSpPr>
          <p:nvPr>
            <p:ph type="title"/>
          </p:nvPr>
        </p:nvSpPr>
        <p:spPr>
          <a:xfrm>
            <a:off x="550864" y="549275"/>
            <a:ext cx="3565524" cy="3034657"/>
          </a:xfrm>
        </p:spPr>
        <p:txBody>
          <a:bodyPr vert="horz" wrap="square" lIns="0" tIns="0" rIns="0" bIns="0" rtlCol="0" anchor="b" anchorCtr="0">
            <a:normAutofit/>
          </a:bodyPr>
          <a:lstStyle/>
          <a:p>
            <a:r>
              <a:rPr lang="en-US"/>
              <a:t>Buddhism: Bodhi Day</a:t>
            </a:r>
          </a:p>
        </p:txBody>
      </p:sp>
      <p:grpSp>
        <p:nvGrpSpPr>
          <p:cNvPr id="43" name="Group 42">
            <a:extLst>
              <a:ext uri="{FF2B5EF4-FFF2-40B4-BE49-F238E27FC236}">
                <a16:creationId xmlns:a16="http://schemas.microsoft.com/office/drawing/2014/main" id="{4B158E9A-DBF4-4AA7-B6B7-8C8EB2FBDD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2125249" y="5435090"/>
            <a:ext cx="762805" cy="734873"/>
            <a:chOff x="7950336" y="1300590"/>
            <a:chExt cx="762805" cy="734873"/>
          </a:xfrm>
        </p:grpSpPr>
        <p:sp>
          <p:nvSpPr>
            <p:cNvPr id="44" name="Freeform 5">
              <a:extLst>
                <a:ext uri="{FF2B5EF4-FFF2-40B4-BE49-F238E27FC236}">
                  <a16:creationId xmlns:a16="http://schemas.microsoft.com/office/drawing/2014/main" id="{6150ACFD-AEC6-42A3-A5A7-E7AD6B13E03E}"/>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20298" y="1428832"/>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0" scaled="0"/>
              <a:tileRect/>
            </a:gradFill>
            <a:ln>
              <a:noFill/>
            </a:ln>
            <a:effectLst>
              <a:innerShdw blurRad="254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5" name="Freeform 6">
              <a:extLst>
                <a:ext uri="{FF2B5EF4-FFF2-40B4-BE49-F238E27FC236}">
                  <a16:creationId xmlns:a16="http://schemas.microsoft.com/office/drawing/2014/main" id="{DB4D1217-FEB1-4D2A-80F4-C227B66D72C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066503" y="1339815"/>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60000"/>
                  </a:schemeClr>
                </a:gs>
                <a:gs pos="100000">
                  <a:schemeClr val="accent1">
                    <a:lumMod val="60000"/>
                    <a:lumOff val="40000"/>
                  </a:schemeClr>
                </a:gs>
              </a:gsLst>
              <a:lin ang="180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6" name="Freeform 8">
              <a:extLst>
                <a:ext uri="{FF2B5EF4-FFF2-40B4-BE49-F238E27FC236}">
                  <a16:creationId xmlns:a16="http://schemas.microsoft.com/office/drawing/2014/main" id="{0BCA7138-22BA-4785-8B3D-9D45213E85C9}"/>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3600000">
              <a:off x="8217173" y="1608753"/>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60000"/>
                  </a:schemeClr>
                </a:gs>
                <a:gs pos="100000">
                  <a:schemeClr val="accent1">
                    <a:lumMod val="60000"/>
                    <a:lumOff val="40000"/>
                    <a:alpha val="60000"/>
                  </a:schemeClr>
                </a:gs>
              </a:gsLst>
              <a:lin ang="18000000" scaled="0"/>
              <a:tileRect/>
            </a:gradFill>
            <a:ln>
              <a:noFill/>
            </a:ln>
            <a:effectLst>
              <a:innerShdw blurRad="508000">
                <a:schemeClr val="bg2"/>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pic>
        <p:nvPicPr>
          <p:cNvPr id="4" name="Picture 4">
            <a:hlinkClick r:id="" action="ppaction://media"/>
            <a:extLst>
              <a:ext uri="{FF2B5EF4-FFF2-40B4-BE49-F238E27FC236}">
                <a16:creationId xmlns:a16="http://schemas.microsoft.com/office/drawing/2014/main" id="{15D633AF-E091-4A69-882B-101B41D85308}"/>
              </a:ext>
            </a:extLst>
          </p:cNvPr>
          <p:cNvPicPr>
            <a:picLocks noRot="1" noChangeAspect="1"/>
          </p:cNvPicPr>
          <p:nvPr>
            <a:videoFile r:link="rId1"/>
          </p:nvPr>
        </p:nvPicPr>
        <p:blipFill>
          <a:blip r:embed="rId4"/>
          <a:stretch>
            <a:fillRect/>
          </a:stretch>
        </p:blipFill>
        <p:spPr>
          <a:xfrm>
            <a:off x="4295776" y="675282"/>
            <a:ext cx="7345363" cy="5509022"/>
          </a:xfrm>
          <a:custGeom>
            <a:avLst/>
            <a:gdLst/>
            <a:ahLst/>
            <a:cxnLst/>
            <a:rect l="l" t="t" r="r" b="b"/>
            <a:pathLst>
              <a:path w="7345363" h="5761037">
                <a:moveTo>
                  <a:pt x="0" y="0"/>
                </a:moveTo>
                <a:lnTo>
                  <a:pt x="7345363" y="0"/>
                </a:lnTo>
                <a:lnTo>
                  <a:pt x="7345363" y="5761037"/>
                </a:lnTo>
                <a:lnTo>
                  <a:pt x="0" y="5761037"/>
                </a:lnTo>
                <a:close/>
              </a:path>
            </a:pathLst>
          </a:custGeom>
        </p:spPr>
      </p:pic>
    </p:spTree>
    <p:extLst>
      <p:ext uri="{BB962C8B-B14F-4D97-AF65-F5344CB8AC3E}">
        <p14:creationId xmlns:p14="http://schemas.microsoft.com/office/powerpoint/2010/main" val="35854516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671B273-6D65-4340-A572-56DB8E1AE6B9}"/>
              </a:ext>
            </a:extLst>
          </p:cNvPr>
          <p:cNvSpPr>
            <a:spLocks noGrp="1"/>
          </p:cNvSpPr>
          <p:nvPr>
            <p:ph type="title"/>
          </p:nvPr>
        </p:nvSpPr>
        <p:spPr>
          <a:xfrm>
            <a:off x="3359149" y="1520825"/>
            <a:ext cx="8281987" cy="1333057"/>
          </a:xfrm>
        </p:spPr>
        <p:txBody>
          <a:bodyPr wrap="square" anchor="t">
            <a:normAutofit/>
          </a:bodyPr>
          <a:lstStyle/>
          <a:p>
            <a:r>
              <a:rPr lang="en-US"/>
              <a:t>Time to Share</a:t>
            </a:r>
          </a:p>
        </p:txBody>
      </p:sp>
      <p:sp>
        <p:nvSpPr>
          <p:cNvPr id="10" name="Oval 9">
            <a:extLst>
              <a:ext uri="{FF2B5EF4-FFF2-40B4-BE49-F238E27FC236}">
                <a16:creationId xmlns:a16="http://schemas.microsoft.com/office/drawing/2014/main" id="{504E6BD3-B518-46A4-9CC0-30D0955523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19157" y="1584557"/>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2" name="Group 11">
            <a:extLst>
              <a:ext uri="{FF2B5EF4-FFF2-40B4-BE49-F238E27FC236}">
                <a16:creationId xmlns:a16="http://schemas.microsoft.com/office/drawing/2014/main" id="{A31FBE92-3FC2-48E4-874B-A5273A04252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70526" y="2488515"/>
            <a:ext cx="1262947" cy="1335600"/>
            <a:chOff x="2678417" y="2427951"/>
            <a:chExt cx="1262947" cy="1335600"/>
          </a:xfrm>
        </p:grpSpPr>
        <p:sp>
          <p:nvSpPr>
            <p:cNvPr id="13" name="Freeform: Shape 12">
              <a:extLst>
                <a:ext uri="{FF2B5EF4-FFF2-40B4-BE49-F238E27FC236}">
                  <a16:creationId xmlns:a16="http://schemas.microsoft.com/office/drawing/2014/main" id="{4F7C333A-2381-4657-ACDA-47654B21FA7F}"/>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74A5CCC1-7BBD-4F00-82CF-C7683D9FF62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16" name="Freeform: Shape 15">
            <a:extLst>
              <a:ext uri="{FF2B5EF4-FFF2-40B4-BE49-F238E27FC236}">
                <a16:creationId xmlns:a16="http://schemas.microsoft.com/office/drawing/2014/main" id="{A0DAEA90-11E9-4069-BC2C-6F65C6C1C3E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flipH="1" flipV="1">
            <a:off x="8600937" y="4090109"/>
            <a:ext cx="3682485" cy="1853969"/>
          </a:xfrm>
          <a:custGeom>
            <a:avLst/>
            <a:gdLst>
              <a:gd name="connsiteX0" fmla="*/ 3682485 w 3682485"/>
              <a:gd name="connsiteY0" fmla="*/ 1853969 h 1853969"/>
              <a:gd name="connsiteX1" fmla="*/ 2755500 w 3682485"/>
              <a:gd name="connsiteY1" fmla="*/ 1853969 h 1853969"/>
              <a:gd name="connsiteX2" fmla="*/ 1828517 w 3682485"/>
              <a:gd name="connsiteY2" fmla="*/ 926985 h 1853969"/>
              <a:gd name="connsiteX3" fmla="*/ 901534 w 3682485"/>
              <a:gd name="connsiteY3" fmla="*/ 1853969 h 1853969"/>
              <a:gd name="connsiteX4" fmla="*/ 293606 w 3682485"/>
              <a:gd name="connsiteY4" fmla="*/ 1853969 h 1853969"/>
              <a:gd name="connsiteX5" fmla="*/ 0 w 3682485"/>
              <a:gd name="connsiteY5" fmla="*/ 1560363 h 1853969"/>
              <a:gd name="connsiteX6" fmla="*/ 12215 w 3682485"/>
              <a:gd name="connsiteY6" fmla="*/ 1480329 h 1853969"/>
              <a:gd name="connsiteX7" fmla="*/ 1828517 w 3682485"/>
              <a:gd name="connsiteY7" fmla="*/ 0 h 1853969"/>
              <a:gd name="connsiteX8" fmla="*/ 3682485 w 3682485"/>
              <a:gd name="connsiteY8"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82485" h="1853969">
                <a:moveTo>
                  <a:pt x="3682485" y="1853969"/>
                </a:moveTo>
                <a:lnTo>
                  <a:pt x="2755500" y="1853969"/>
                </a:lnTo>
                <a:cubicBezTo>
                  <a:pt x="2755500" y="1342010"/>
                  <a:pt x="2340476" y="926985"/>
                  <a:pt x="1828517" y="926985"/>
                </a:cubicBezTo>
                <a:cubicBezTo>
                  <a:pt x="1316558" y="926985"/>
                  <a:pt x="901534" y="1342010"/>
                  <a:pt x="901534" y="1853969"/>
                </a:cubicBezTo>
                <a:lnTo>
                  <a:pt x="293606" y="1853969"/>
                </a:lnTo>
                <a:lnTo>
                  <a:pt x="0" y="1560363"/>
                </a:lnTo>
                <a:lnTo>
                  <a:pt x="12215" y="1480329"/>
                </a:lnTo>
                <a:cubicBezTo>
                  <a:pt x="185091" y="635508"/>
                  <a:pt x="932589" y="0"/>
                  <a:pt x="1828517" y="0"/>
                </a:cubicBezTo>
                <a:cubicBezTo>
                  <a:pt x="2852434" y="0"/>
                  <a:pt x="3682485" y="830051"/>
                  <a:pt x="368248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508000" dist="101600" dir="96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solidFill>
                <a:schemeClr val="tx1"/>
              </a:solidFill>
            </a:endParaRPr>
          </a:p>
        </p:txBody>
      </p:sp>
      <p:sp>
        <p:nvSpPr>
          <p:cNvPr id="18" name="Freeform: Shape 17">
            <a:extLst>
              <a:ext uri="{FF2B5EF4-FFF2-40B4-BE49-F238E27FC236}">
                <a16:creationId xmlns:a16="http://schemas.microsoft.com/office/drawing/2014/main" id="{E0E8189B-747E-48AE-99A9-1BEE6801255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flipH="1" flipV="1">
            <a:off x="8711129" y="3843994"/>
            <a:ext cx="3644147" cy="2149759"/>
          </a:xfrm>
          <a:custGeom>
            <a:avLst/>
            <a:gdLst>
              <a:gd name="connsiteX0" fmla="*/ 3644147 w 3644147"/>
              <a:gd name="connsiteY0" fmla="*/ 2149759 h 2149759"/>
              <a:gd name="connsiteX1" fmla="*/ 2717163 w 3644147"/>
              <a:gd name="connsiteY1" fmla="*/ 2149759 h 2149759"/>
              <a:gd name="connsiteX2" fmla="*/ 1790179 w 3644147"/>
              <a:gd name="connsiteY2" fmla="*/ 1074881 h 2149759"/>
              <a:gd name="connsiteX3" fmla="*/ 863196 w 3644147"/>
              <a:gd name="connsiteY3" fmla="*/ 2149759 h 2149759"/>
              <a:gd name="connsiteX4" fmla="*/ 551057 w 3644147"/>
              <a:gd name="connsiteY4" fmla="*/ 2149759 h 2149759"/>
              <a:gd name="connsiteX5" fmla="*/ 0 w 3644147"/>
              <a:gd name="connsiteY5" fmla="*/ 1598702 h 2149759"/>
              <a:gd name="connsiteX6" fmla="*/ 19562 w 3644147"/>
              <a:gd name="connsiteY6" fmla="*/ 1510486 h 2149759"/>
              <a:gd name="connsiteX7" fmla="*/ 1790179 w 3644147"/>
              <a:gd name="connsiteY7" fmla="*/ 0 h 2149759"/>
              <a:gd name="connsiteX8" fmla="*/ 3644147 w 3644147"/>
              <a:gd name="connsiteY8" fmla="*/ 2149759 h 21497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644147" h="2149759">
                <a:moveTo>
                  <a:pt x="3644147" y="2149759"/>
                </a:moveTo>
                <a:lnTo>
                  <a:pt x="2717163" y="2149759"/>
                </a:lnTo>
                <a:cubicBezTo>
                  <a:pt x="2717162" y="1556120"/>
                  <a:pt x="2302138" y="1074880"/>
                  <a:pt x="1790179" y="1074881"/>
                </a:cubicBezTo>
                <a:cubicBezTo>
                  <a:pt x="1278220" y="1074880"/>
                  <a:pt x="863196" y="1556119"/>
                  <a:pt x="863196" y="2149759"/>
                </a:cubicBezTo>
                <a:lnTo>
                  <a:pt x="551057" y="2149759"/>
                </a:lnTo>
                <a:lnTo>
                  <a:pt x="0" y="1598702"/>
                </a:lnTo>
                <a:lnTo>
                  <a:pt x="19562" y="1510486"/>
                </a:lnTo>
                <a:cubicBezTo>
                  <a:pt x="254295" y="635388"/>
                  <a:pt x="958246" y="0"/>
                  <a:pt x="1790179" y="0"/>
                </a:cubicBezTo>
                <a:cubicBezTo>
                  <a:pt x="2814097" y="0"/>
                  <a:pt x="3644147" y="962481"/>
                  <a:pt x="3644147" y="2149759"/>
                </a:cubicBezTo>
                <a:close/>
              </a:path>
            </a:pathLst>
          </a:custGeom>
          <a:solidFill>
            <a:schemeClr val="bg2">
              <a:lumMod val="50000"/>
              <a:lumOff val="50000"/>
              <a:alpha val="6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 name="Content Placeholder 2">
            <a:extLst>
              <a:ext uri="{FF2B5EF4-FFF2-40B4-BE49-F238E27FC236}">
                <a16:creationId xmlns:a16="http://schemas.microsoft.com/office/drawing/2014/main" id="{BECD3352-C26D-486F-B4BE-9D9662F76A61}"/>
              </a:ext>
            </a:extLst>
          </p:cNvPr>
          <p:cNvSpPr>
            <a:spLocks noGrp="1"/>
          </p:cNvSpPr>
          <p:nvPr>
            <p:ph idx="1"/>
          </p:nvPr>
        </p:nvSpPr>
        <p:spPr>
          <a:xfrm>
            <a:off x="3377566" y="3052367"/>
            <a:ext cx="5418772" cy="3040458"/>
          </a:xfrm>
        </p:spPr>
        <p:txBody>
          <a:bodyPr vert="horz" lIns="0" tIns="0" rIns="0" bIns="0" rtlCol="0" anchor="t">
            <a:normAutofit/>
          </a:bodyPr>
          <a:lstStyle/>
          <a:p>
            <a:r>
              <a:rPr lang="en-US">
                <a:ea typeface="Source Sans Pro"/>
              </a:rPr>
              <a:t>This holiday celebrates the enlightenment of the Buddha. Do you think the people can achieve enlightenment? Why or why not?</a:t>
            </a:r>
          </a:p>
          <a:p>
            <a:endParaRPr lang="en-US" dirty="0">
              <a:ea typeface="Source Sans Pro"/>
            </a:endParaRPr>
          </a:p>
          <a:p>
            <a:r>
              <a:rPr lang="en-US">
                <a:ea typeface="Source Sans Pro"/>
              </a:rPr>
              <a:t>If you could be enlightened about something, what would it be? </a:t>
            </a:r>
            <a:endParaRPr lang="en-US" dirty="0">
              <a:ea typeface="Source Sans Pro"/>
            </a:endParaRPr>
          </a:p>
        </p:txBody>
      </p:sp>
      <p:sp>
        <p:nvSpPr>
          <p:cNvPr id="20" name="Oval 19">
            <a:extLst>
              <a:ext uri="{FF2B5EF4-FFF2-40B4-BE49-F238E27FC236}">
                <a16:creationId xmlns:a16="http://schemas.microsoft.com/office/drawing/2014/main" id="{D9DE43D0-73AC-46B4-A39F-E66967A1F9B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flipH="1" flipV="1">
            <a:off x="10021470" y="292006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2" name="Freeform: Shape 21">
            <a:extLst>
              <a:ext uri="{FF2B5EF4-FFF2-40B4-BE49-F238E27FC236}">
                <a16:creationId xmlns:a16="http://schemas.microsoft.com/office/drawing/2014/main" id="{803C343E-7EAC-4512-955A-33B1833F2D7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flipH="1" flipV="1">
            <a:off x="11901768" y="4915975"/>
            <a:ext cx="214196" cy="701949"/>
          </a:xfrm>
          <a:custGeom>
            <a:avLst/>
            <a:gdLst>
              <a:gd name="connsiteX0" fmla="*/ 128682 w 214196"/>
              <a:gd name="connsiteY0" fmla="*/ 9479 h 701949"/>
              <a:gd name="connsiteX1" fmla="*/ 214196 w 214196"/>
              <a:gd name="connsiteY1" fmla="*/ 466589 h 701949"/>
              <a:gd name="connsiteX2" fmla="*/ 213337 w 214196"/>
              <a:gd name="connsiteY2" fmla="*/ 503724 h 701949"/>
              <a:gd name="connsiteX3" fmla="*/ 15112 w 214196"/>
              <a:gd name="connsiteY3" fmla="*/ 701949 h 701949"/>
              <a:gd name="connsiteX4" fmla="*/ 8417 w 214196"/>
              <a:gd name="connsiteY4" fmla="*/ 648207 h 701949"/>
              <a:gd name="connsiteX5" fmla="*/ 0 w 214196"/>
              <a:gd name="connsiteY5" fmla="*/ 466589 h 701949"/>
              <a:gd name="connsiteX6" fmla="*/ 107098 w 214196"/>
              <a:gd name="connsiteY6" fmla="*/ 0 h 701949"/>
              <a:gd name="connsiteX7" fmla="*/ 128682 w 214196"/>
              <a:gd name="connsiteY7" fmla="*/ 9479 h 701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14196" h="701949">
                <a:moveTo>
                  <a:pt x="128682" y="9479"/>
                </a:moveTo>
                <a:cubicBezTo>
                  <a:pt x="177485" y="52987"/>
                  <a:pt x="214196" y="241110"/>
                  <a:pt x="214196" y="466589"/>
                </a:cubicBezTo>
                <a:lnTo>
                  <a:pt x="213337" y="503724"/>
                </a:lnTo>
                <a:lnTo>
                  <a:pt x="15112" y="701949"/>
                </a:lnTo>
                <a:lnTo>
                  <a:pt x="8417" y="648207"/>
                </a:lnTo>
                <a:cubicBezTo>
                  <a:pt x="2997" y="592384"/>
                  <a:pt x="0" y="531011"/>
                  <a:pt x="0" y="466589"/>
                </a:cubicBezTo>
                <a:cubicBezTo>
                  <a:pt x="0" y="208899"/>
                  <a:pt x="47949" y="0"/>
                  <a:pt x="107098" y="0"/>
                </a:cubicBezTo>
                <a:cubicBezTo>
                  <a:pt x="114492" y="0"/>
                  <a:pt x="121710" y="3264"/>
                  <a:pt x="128682" y="9479"/>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434573034"/>
      </p:ext>
    </p:extLst>
  </p:cSld>
  <p:clrMapOvr>
    <a:masterClrMapping/>
  </p:clrMapOvr>
</p:sld>
</file>

<file path=ppt/theme/theme1.xml><?xml version="1.0" encoding="utf-8"?>
<a:theme xmlns:a="http://schemas.openxmlformats.org/drawingml/2006/main" name="3DFloatVTI">
  <a:themeElements>
    <a:clrScheme name="AnalogousFromDarkSeedRightStep">
      <a:dk1>
        <a:srgbClr val="000000"/>
      </a:dk1>
      <a:lt1>
        <a:srgbClr val="FFFFFF"/>
      </a:lt1>
      <a:dk2>
        <a:srgbClr val="1B2F2C"/>
      </a:dk2>
      <a:lt2>
        <a:srgbClr val="F2F0F3"/>
      </a:lt2>
      <a:accent1>
        <a:srgbClr val="78AE44"/>
      </a:accent1>
      <a:accent2>
        <a:srgbClr val="43B13B"/>
      </a:accent2>
      <a:accent3>
        <a:srgbClr val="47B56D"/>
      </a:accent3>
      <a:accent4>
        <a:srgbClr val="3BB195"/>
      </a:accent4>
      <a:accent5>
        <a:srgbClr val="4DAEC3"/>
      </a:accent5>
      <a:accent6>
        <a:srgbClr val="3B6BB1"/>
      </a:accent6>
      <a:hlink>
        <a:srgbClr val="C44F4E"/>
      </a:hlink>
      <a:folHlink>
        <a:srgbClr val="7F7F7F"/>
      </a:folHlink>
    </a:clrScheme>
    <a:fontScheme name="Float">
      <a:majorFont>
        <a:latin typeface="Sitka Heading"/>
        <a:ea typeface=""/>
        <a:cs typeface=""/>
      </a:majorFont>
      <a:minorFont>
        <a:latin typeface="Source Sans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EBA493F80BFCB43867CDEBFCD560C95" ma:contentTypeVersion="10" ma:contentTypeDescription="Create a new document." ma:contentTypeScope="" ma:versionID="9cd7342640d6fd4b6c1d203d9a961a88">
  <xsd:schema xmlns:xsd="http://www.w3.org/2001/XMLSchema" xmlns:xs="http://www.w3.org/2001/XMLSchema" xmlns:p="http://schemas.microsoft.com/office/2006/metadata/properties" xmlns:ns2="e021116e-70b5-4dea-976a-806e996dba5c" xmlns:ns3="4259f52f-4b71-47bc-aac8-de2b0f5da881" targetNamespace="http://schemas.microsoft.com/office/2006/metadata/properties" ma:root="true" ma:fieldsID="42738bd26cf3fa7f6c740d9896a67fa0" ns2:_="" ns3:_="">
    <xsd:import namespace="e021116e-70b5-4dea-976a-806e996dba5c"/>
    <xsd:import namespace="4259f52f-4b71-47bc-aac8-de2b0f5da881"/>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GenerationTime" minOccurs="0"/>
                <xsd:element ref="ns2:MediaServiceEventHashCode" minOccurs="0"/>
                <xsd:element ref="ns3:SharedWithUsers" minOccurs="0"/>
                <xsd:element ref="ns3:SharedWithDetails"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e021116e-70b5-4dea-976a-806e996dba5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DateTaken" ma:index="17" nillable="true" ma:displayName="MediaServiceDateTake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259f52f-4b71-47bc-aac8-de2b0f5da881"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E39F69D4-DA73-48BF-B6FE-DDF057D0369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e021116e-70b5-4dea-976a-806e996dba5c"/>
    <ds:schemaRef ds:uri="4259f52f-4b71-47bc-aac8-de2b0f5da881"/>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03A943AC-0EBE-4DE9-945E-CF31444EDD04}">
  <ds:schemaRefs>
    <ds:schemaRef ds:uri="http://schemas.microsoft.com/sharepoint/v3/contenttype/forms"/>
  </ds:schemaRefs>
</ds:datastoreItem>
</file>

<file path=customXml/itemProps3.xml><?xml version="1.0" encoding="utf-8"?>
<ds:datastoreItem xmlns:ds="http://schemas.openxmlformats.org/officeDocument/2006/customXml" ds:itemID="{06CE6AA9-0C77-4D9F-972E-C359F4E5F17A}">
  <ds:schemaRefs>
    <ds:schemaRef ds:uri="http://schemas.microsoft.com/office/2006/metadata/properties"/>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office theme</Template>
  <TotalTime>4</TotalTime>
  <Words>518</Words>
  <Application>Microsoft Office PowerPoint</Application>
  <PresentationFormat>Widescreen</PresentationFormat>
  <Paragraphs>44</Paragraphs>
  <Slides>12</Slides>
  <Notes>2</Notes>
  <HiddenSlides>1</HiddenSlides>
  <MMClips>1</MMClips>
  <ScaleCrop>false</ScaleCrop>
  <HeadingPairs>
    <vt:vector size="4" baseType="variant">
      <vt:variant>
        <vt:lpstr>Theme</vt:lpstr>
      </vt:variant>
      <vt:variant>
        <vt:i4>1</vt:i4>
      </vt:variant>
      <vt:variant>
        <vt:lpstr>Slide Titles</vt:lpstr>
      </vt:variant>
      <vt:variant>
        <vt:i4>12</vt:i4>
      </vt:variant>
    </vt:vector>
  </HeadingPairs>
  <TitlesOfParts>
    <vt:vector size="13" baseType="lpstr">
      <vt:lpstr>3DFloatVTI</vt:lpstr>
      <vt:lpstr>Bodhi Day </vt:lpstr>
      <vt:lpstr>Would you rather...</vt:lpstr>
      <vt:lpstr>Objectives</vt:lpstr>
      <vt:lpstr>What is Bodhi Day?</vt:lpstr>
      <vt:lpstr>The Story</vt:lpstr>
      <vt:lpstr>The Story</vt:lpstr>
      <vt:lpstr>How is it celebrated?</vt:lpstr>
      <vt:lpstr>Buddhism: Bodhi Day</vt:lpstr>
      <vt:lpstr>Time to Share</vt:lpstr>
      <vt:lpstr>Which is a better cell phone?</vt:lpstr>
      <vt:lpstr>Teacher Feedback Survey</vt:lpstr>
      <vt:lpstr>  For additional resources, visit us at:    https://www.lausd.org/human-relations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TG</dc:creator>
  <cp:lastModifiedBy>Gomez, Julie</cp:lastModifiedBy>
  <cp:revision>596</cp:revision>
  <dcterms:created xsi:type="dcterms:W3CDTF">2021-01-14T17:02:57Z</dcterms:created>
  <dcterms:modified xsi:type="dcterms:W3CDTF">2025-08-15T17:28:35Z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0x010100AEBA493F80BFCB43867CDEBFCD560C95</vt:lpwstr>
  </property>
</Properties>
</file>